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6" r:id="rId5"/>
    <p:sldId id="257" r:id="rId6"/>
    <p:sldId id="452" r:id="rId7"/>
    <p:sldId id="260" r:id="rId8"/>
    <p:sldId id="484" r:id="rId9"/>
    <p:sldId id="389" r:id="rId10"/>
    <p:sldId id="458" r:id="rId11"/>
    <p:sldId id="441" r:id="rId12"/>
    <p:sldId id="331" r:id="rId13"/>
    <p:sldId id="459" r:id="rId14"/>
    <p:sldId id="466" r:id="rId15"/>
    <p:sldId id="423" r:id="rId16"/>
    <p:sldId id="478" r:id="rId17"/>
    <p:sldId id="480" r:id="rId18"/>
    <p:sldId id="481" r:id="rId19"/>
    <p:sldId id="486" r:id="rId20"/>
    <p:sldId id="487" r:id="rId21"/>
    <p:sldId id="493" r:id="rId22"/>
    <p:sldId id="494" r:id="rId23"/>
    <p:sldId id="496" r:id="rId24"/>
    <p:sldId id="489" r:id="rId25"/>
    <p:sldId id="492" r:id="rId26"/>
    <p:sldId id="476" r:id="rId27"/>
    <p:sldId id="491" r:id="rId28"/>
    <p:sldId id="490" r:id="rId29"/>
    <p:sldId id="406" r:id="rId30"/>
    <p:sldId id="485" r:id="rId31"/>
    <p:sldId id="35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 userDrawn="1">
          <p15:clr>
            <a:srgbClr val="A4A3A4"/>
          </p15:clr>
        </p15:guide>
        <p15:guide id="2" pos="7440" userDrawn="1">
          <p15:clr>
            <a:srgbClr val="A4A3A4"/>
          </p15:clr>
        </p15:guide>
        <p15:guide id="3" pos="240" userDrawn="1">
          <p15:clr>
            <a:srgbClr val="A4A3A4"/>
          </p15:clr>
        </p15:guide>
        <p15:guide id="4" orient="horz" pos="40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689C"/>
    <a:srgbClr val="064D2A"/>
    <a:srgbClr val="A9C450"/>
    <a:srgbClr val="F9F9F9"/>
    <a:srgbClr val="315371"/>
    <a:srgbClr val="4579AC"/>
    <a:srgbClr val="006837"/>
    <a:srgbClr val="7E9D3B"/>
    <a:srgbClr val="006838"/>
    <a:srgbClr val="224C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85" autoAdjust="0"/>
    <p:restoredTop sz="94593"/>
  </p:normalViewPr>
  <p:slideViewPr>
    <p:cSldViewPr snapToGrid="0">
      <p:cViewPr varScale="1">
        <p:scale>
          <a:sx n="104" d="100"/>
          <a:sy n="104" d="100"/>
        </p:scale>
        <p:origin x="918" y="108"/>
      </p:cViewPr>
      <p:guideLst>
        <p:guide orient="horz" pos="240"/>
        <p:guide pos="7440"/>
        <p:guide pos="240"/>
        <p:guide orient="horz" pos="4056"/>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D1521-D3B8-4F4C-81DF-CDC7662CF1B9}" type="datetimeFigureOut">
              <a:rPr lang="en-US" smtClean="0"/>
              <a:t>11/20/2019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BD7D9-50E3-E74A-B8FA-D6A5016CDEF2}" type="slidenum">
              <a:rPr lang="en-US" smtClean="0"/>
              <a:t>‹#›</a:t>
            </a:fld>
            <a:endParaRPr lang="en-US" dirty="0"/>
          </a:p>
        </p:txBody>
      </p:sp>
    </p:spTree>
    <p:extLst>
      <p:ext uri="{BB962C8B-B14F-4D97-AF65-F5344CB8AC3E}">
        <p14:creationId xmlns:p14="http://schemas.microsoft.com/office/powerpoint/2010/main" val="361209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BD7D9-50E3-E74A-B8FA-D6A5016CDEF2}" type="slidenum">
              <a:rPr lang="en-US" smtClean="0"/>
              <a:t>3</a:t>
            </a:fld>
            <a:endParaRPr lang="en-US" dirty="0"/>
          </a:p>
        </p:txBody>
      </p:sp>
    </p:spTree>
    <p:extLst>
      <p:ext uri="{BB962C8B-B14F-4D97-AF65-F5344CB8AC3E}">
        <p14:creationId xmlns:p14="http://schemas.microsoft.com/office/powerpoint/2010/main" val="3824527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BD7D9-50E3-E74A-B8FA-D6A5016CDEF2}" type="slidenum">
              <a:rPr lang="en-US" smtClean="0"/>
              <a:t>22</a:t>
            </a:fld>
            <a:endParaRPr lang="en-US" dirty="0"/>
          </a:p>
        </p:txBody>
      </p:sp>
    </p:spTree>
    <p:extLst>
      <p:ext uri="{BB962C8B-B14F-4D97-AF65-F5344CB8AC3E}">
        <p14:creationId xmlns:p14="http://schemas.microsoft.com/office/powerpoint/2010/main" val="3770755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BD7D9-50E3-E74A-B8FA-D6A5016CDEF2}" type="slidenum">
              <a:rPr lang="en-US" smtClean="0"/>
              <a:t>8</a:t>
            </a:fld>
            <a:endParaRPr lang="en-US" dirty="0"/>
          </a:p>
        </p:txBody>
      </p:sp>
    </p:spTree>
    <p:extLst>
      <p:ext uri="{BB962C8B-B14F-4D97-AF65-F5344CB8AC3E}">
        <p14:creationId xmlns:p14="http://schemas.microsoft.com/office/powerpoint/2010/main" val="1874633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BD7D9-50E3-E74A-B8FA-D6A5016CDEF2}" type="slidenum">
              <a:rPr lang="en-US" smtClean="0"/>
              <a:t>10</a:t>
            </a:fld>
            <a:endParaRPr lang="en-US" dirty="0"/>
          </a:p>
        </p:txBody>
      </p:sp>
    </p:spTree>
    <p:extLst>
      <p:ext uri="{BB962C8B-B14F-4D97-AF65-F5344CB8AC3E}">
        <p14:creationId xmlns:p14="http://schemas.microsoft.com/office/powerpoint/2010/main" val="2438042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BD7D9-50E3-E74A-B8FA-D6A5016CDEF2}" type="slidenum">
              <a:rPr lang="en-US" smtClean="0"/>
              <a:t>14</a:t>
            </a:fld>
            <a:endParaRPr lang="en-US" dirty="0"/>
          </a:p>
        </p:txBody>
      </p:sp>
    </p:spTree>
    <p:extLst>
      <p:ext uri="{BB962C8B-B14F-4D97-AF65-F5344CB8AC3E}">
        <p14:creationId xmlns:p14="http://schemas.microsoft.com/office/powerpoint/2010/main" val="1227822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BD7D9-50E3-E74A-B8FA-D6A5016CDEF2}" type="slidenum">
              <a:rPr lang="en-US" smtClean="0"/>
              <a:t>15</a:t>
            </a:fld>
            <a:endParaRPr lang="en-US" dirty="0"/>
          </a:p>
        </p:txBody>
      </p:sp>
    </p:spTree>
    <p:extLst>
      <p:ext uri="{BB962C8B-B14F-4D97-AF65-F5344CB8AC3E}">
        <p14:creationId xmlns:p14="http://schemas.microsoft.com/office/powerpoint/2010/main" val="3863663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BD7D9-50E3-E74A-B8FA-D6A5016CDEF2}" type="slidenum">
              <a:rPr lang="en-US" smtClean="0"/>
              <a:t>16</a:t>
            </a:fld>
            <a:endParaRPr lang="en-US" dirty="0"/>
          </a:p>
        </p:txBody>
      </p:sp>
    </p:spTree>
    <p:extLst>
      <p:ext uri="{BB962C8B-B14F-4D97-AF65-F5344CB8AC3E}">
        <p14:creationId xmlns:p14="http://schemas.microsoft.com/office/powerpoint/2010/main" val="714935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BD7D9-50E3-E74A-B8FA-D6A5016CDEF2}" type="slidenum">
              <a:rPr lang="en-US" smtClean="0"/>
              <a:t>17</a:t>
            </a:fld>
            <a:endParaRPr lang="en-US" dirty="0"/>
          </a:p>
        </p:txBody>
      </p:sp>
    </p:spTree>
    <p:extLst>
      <p:ext uri="{BB962C8B-B14F-4D97-AF65-F5344CB8AC3E}">
        <p14:creationId xmlns:p14="http://schemas.microsoft.com/office/powerpoint/2010/main" val="3463668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BD7D9-50E3-E74A-B8FA-D6A5016CDEF2}" type="slidenum">
              <a:rPr lang="en-US" smtClean="0"/>
              <a:t>19</a:t>
            </a:fld>
            <a:endParaRPr lang="en-US" dirty="0"/>
          </a:p>
        </p:txBody>
      </p:sp>
    </p:spTree>
    <p:extLst>
      <p:ext uri="{BB962C8B-B14F-4D97-AF65-F5344CB8AC3E}">
        <p14:creationId xmlns:p14="http://schemas.microsoft.com/office/powerpoint/2010/main" val="3745171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BD7D9-50E3-E74A-B8FA-D6A5016CDEF2}" type="slidenum">
              <a:rPr lang="en-US" smtClean="0"/>
              <a:t>20</a:t>
            </a:fld>
            <a:endParaRPr lang="en-US" dirty="0"/>
          </a:p>
        </p:txBody>
      </p:sp>
    </p:spTree>
    <p:extLst>
      <p:ext uri="{BB962C8B-B14F-4D97-AF65-F5344CB8AC3E}">
        <p14:creationId xmlns:p14="http://schemas.microsoft.com/office/powerpoint/2010/main" val="1351928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456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5C240344-4B47-40FE-AAC7-DC3C544927CA}"/>
              </a:ext>
            </a:extLst>
          </p:cNvPr>
          <p:cNvSpPr>
            <a:spLocks noGrp="1"/>
          </p:cNvSpPr>
          <p:nvPr userDrawn="1">
            <p:ph type="body" sz="quarter" idx="10" hasCustomPrompt="1"/>
          </p:nvPr>
        </p:nvSpPr>
        <p:spPr>
          <a:xfrm>
            <a:off x="627063" y="532946"/>
            <a:ext cx="5583237" cy="706966"/>
          </a:xfrm>
        </p:spPr>
        <p:txBody>
          <a:bodyPr>
            <a:noAutofit/>
          </a:bodyPr>
          <a:lstStyle>
            <a:lvl1pPr marL="0" indent="0">
              <a:buNone/>
              <a:defRPr sz="4000" b="1">
                <a:latin typeface="Arial" panose="020B0604020202020204" pitchFamily="34" charset="0"/>
                <a:cs typeface="Arial" panose="020B0604020202020204" pitchFamily="34" charset="0"/>
              </a:defRPr>
            </a:lvl1pPr>
            <a:lvl2pPr>
              <a:defRPr sz="4800">
                <a:latin typeface="+mj-lt"/>
              </a:defRPr>
            </a:lvl2pPr>
            <a:lvl3pPr>
              <a:defRPr sz="4800">
                <a:latin typeface="+mj-lt"/>
              </a:defRPr>
            </a:lvl3pPr>
            <a:lvl4pPr>
              <a:defRPr sz="4800">
                <a:latin typeface="+mj-lt"/>
              </a:defRPr>
            </a:lvl4pPr>
            <a:lvl5pPr>
              <a:defRPr sz="4800">
                <a:latin typeface="+mj-lt"/>
              </a:defRPr>
            </a:lvl5pPr>
          </a:lstStyle>
          <a:p>
            <a:pPr lvl="0"/>
            <a:r>
              <a:rPr lang="en-US" dirty="0"/>
              <a:t>TITLE HERE</a:t>
            </a:r>
          </a:p>
        </p:txBody>
      </p:sp>
      <p:sp>
        <p:nvSpPr>
          <p:cNvPr id="13" name="Text Placeholder 12">
            <a:extLst>
              <a:ext uri="{FF2B5EF4-FFF2-40B4-BE49-F238E27FC236}">
                <a16:creationId xmlns:a16="http://schemas.microsoft.com/office/drawing/2014/main" id="{2C7B3B25-3E7B-463E-A360-68F88B05F0B3}"/>
              </a:ext>
            </a:extLst>
          </p:cNvPr>
          <p:cNvSpPr>
            <a:spLocks noGrp="1"/>
          </p:cNvSpPr>
          <p:nvPr userDrawn="1">
            <p:ph type="body" sz="quarter" idx="11" hasCustomPrompt="1"/>
          </p:nvPr>
        </p:nvSpPr>
        <p:spPr>
          <a:xfrm>
            <a:off x="683714" y="1239912"/>
            <a:ext cx="5106987" cy="381000"/>
          </a:xfrm>
        </p:spPr>
        <p:txBody>
          <a:bodyPr>
            <a:noAutofit/>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dirty="0"/>
              <a:t>Free subtitle here</a:t>
            </a:r>
          </a:p>
        </p:txBody>
      </p:sp>
      <p:sp>
        <p:nvSpPr>
          <p:cNvPr id="25" name="Picture Placeholder 24">
            <a:extLst>
              <a:ext uri="{FF2B5EF4-FFF2-40B4-BE49-F238E27FC236}">
                <a16:creationId xmlns:a16="http://schemas.microsoft.com/office/drawing/2014/main" id="{CEC18759-3777-422A-9613-D7A6734D5AAE}"/>
              </a:ext>
            </a:extLst>
          </p:cNvPr>
          <p:cNvSpPr>
            <a:spLocks noGrp="1"/>
          </p:cNvSpPr>
          <p:nvPr userDrawn="1">
            <p:ph type="pic" sz="quarter" idx="12"/>
          </p:nvPr>
        </p:nvSpPr>
        <p:spPr>
          <a:xfrm>
            <a:off x="6975325" y="-28579"/>
            <a:ext cx="2938195" cy="2960705"/>
          </a:xfrm>
          <a:custGeom>
            <a:avLst/>
            <a:gdLst>
              <a:gd name="connsiteX0" fmla="*/ 2235861 w 2938195"/>
              <a:gd name="connsiteY0" fmla="*/ 1880 h 2960705"/>
              <a:gd name="connsiteX1" fmla="*/ 2463792 w 2938195"/>
              <a:gd name="connsiteY1" fmla="*/ 22465 h 2960705"/>
              <a:gd name="connsiteX2" fmla="*/ 2831328 w 2938195"/>
              <a:gd name="connsiteY2" fmla="*/ 107645 h 2960705"/>
              <a:gd name="connsiteX3" fmla="*/ 2915894 w 2938195"/>
              <a:gd name="connsiteY3" fmla="*/ 477850 h 2960705"/>
              <a:gd name="connsiteX4" fmla="*/ 2450782 w 2938195"/>
              <a:gd name="connsiteY4" fmla="*/ 2237145 h 2960705"/>
              <a:gd name="connsiteX5" fmla="*/ 2346701 w 2938195"/>
              <a:gd name="connsiteY5" fmla="*/ 2364915 h 2960705"/>
              <a:gd name="connsiteX6" fmla="*/ 2219852 w 2938195"/>
              <a:gd name="connsiteY6" fmla="*/ 2469752 h 2960705"/>
              <a:gd name="connsiteX7" fmla="*/ 473243 w 2938195"/>
              <a:gd name="connsiteY7" fmla="*/ 2938242 h 2960705"/>
              <a:gd name="connsiteX8" fmla="*/ 105707 w 2938195"/>
              <a:gd name="connsiteY8" fmla="*/ 2853062 h 2960705"/>
              <a:gd name="connsiteX9" fmla="*/ 21142 w 2938195"/>
              <a:gd name="connsiteY9" fmla="*/ 2482857 h 2960705"/>
              <a:gd name="connsiteX10" fmla="*/ 486253 w 2938195"/>
              <a:gd name="connsiteY10" fmla="*/ 723562 h 2960705"/>
              <a:gd name="connsiteX11" fmla="*/ 590334 w 2938195"/>
              <a:gd name="connsiteY11" fmla="*/ 595792 h 2960705"/>
              <a:gd name="connsiteX12" fmla="*/ 717183 w 2938195"/>
              <a:gd name="connsiteY12" fmla="*/ 490955 h 2960705"/>
              <a:gd name="connsiteX13" fmla="*/ 2235861 w 2938195"/>
              <a:gd name="connsiteY13" fmla="*/ 1880 h 296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8195" h="2960705">
                <a:moveTo>
                  <a:pt x="2235861" y="1880"/>
                </a:moveTo>
                <a:cubicBezTo>
                  <a:pt x="2312092" y="4958"/>
                  <a:pt x="2388171" y="11818"/>
                  <a:pt x="2463792" y="22465"/>
                </a:cubicBezTo>
                <a:cubicBezTo>
                  <a:pt x="2587388" y="42122"/>
                  <a:pt x="2710985" y="68331"/>
                  <a:pt x="2831328" y="107645"/>
                </a:cubicBezTo>
                <a:cubicBezTo>
                  <a:pt x="2870359" y="228863"/>
                  <a:pt x="2896379" y="353357"/>
                  <a:pt x="2915894" y="477850"/>
                </a:cubicBezTo>
                <a:cubicBezTo>
                  <a:pt x="3000460" y="1087215"/>
                  <a:pt x="2844338" y="1726065"/>
                  <a:pt x="2450782" y="2237145"/>
                </a:cubicBezTo>
                <a:cubicBezTo>
                  <a:pt x="2418257" y="2279735"/>
                  <a:pt x="2382479" y="2322325"/>
                  <a:pt x="2346701" y="2364915"/>
                </a:cubicBezTo>
                <a:cubicBezTo>
                  <a:pt x="2304418" y="2400953"/>
                  <a:pt x="2262136" y="2436991"/>
                  <a:pt x="2219852" y="2469752"/>
                </a:cubicBezTo>
                <a:cubicBezTo>
                  <a:pt x="1712458" y="2866167"/>
                  <a:pt x="1078214" y="3023422"/>
                  <a:pt x="473243" y="2938242"/>
                </a:cubicBezTo>
                <a:cubicBezTo>
                  <a:pt x="349647" y="2918585"/>
                  <a:pt x="226051" y="2892376"/>
                  <a:pt x="105707" y="2853062"/>
                </a:cubicBezTo>
                <a:cubicBezTo>
                  <a:pt x="66677" y="2731844"/>
                  <a:pt x="40657" y="2607351"/>
                  <a:pt x="21142" y="2482857"/>
                </a:cubicBezTo>
                <a:cubicBezTo>
                  <a:pt x="-60172" y="1873492"/>
                  <a:pt x="92697" y="1234642"/>
                  <a:pt x="486253" y="723562"/>
                </a:cubicBezTo>
                <a:cubicBezTo>
                  <a:pt x="518779" y="680972"/>
                  <a:pt x="554557" y="638382"/>
                  <a:pt x="590334" y="595792"/>
                </a:cubicBezTo>
                <a:cubicBezTo>
                  <a:pt x="632617" y="559754"/>
                  <a:pt x="674900" y="523717"/>
                  <a:pt x="717183" y="490955"/>
                </a:cubicBezTo>
                <a:cubicBezTo>
                  <a:pt x="1161154" y="144092"/>
                  <a:pt x="1702243" y="-19664"/>
                  <a:pt x="2235861" y="1880"/>
                </a:cubicBezTo>
                <a:close/>
              </a:path>
            </a:pathLst>
          </a:custGeom>
        </p:spPr>
        <p:txBody>
          <a:bodyPr wrap="square">
            <a:noAutofit/>
          </a:bodyPr>
          <a:lstStyle>
            <a:lvl1pPr>
              <a:defRPr sz="800"/>
            </a:lvl1pPr>
          </a:lstStyle>
          <a:p>
            <a:endParaRPr lang="en-US" dirty="0"/>
          </a:p>
        </p:txBody>
      </p:sp>
      <p:sp>
        <p:nvSpPr>
          <p:cNvPr id="29" name="Picture Placeholder 28">
            <a:extLst>
              <a:ext uri="{FF2B5EF4-FFF2-40B4-BE49-F238E27FC236}">
                <a16:creationId xmlns:a16="http://schemas.microsoft.com/office/drawing/2014/main" id="{C36D6D35-8F9F-45ED-8A75-80FCE7288797}"/>
              </a:ext>
            </a:extLst>
          </p:cNvPr>
          <p:cNvSpPr>
            <a:spLocks noGrp="1"/>
          </p:cNvSpPr>
          <p:nvPr>
            <p:ph type="pic" sz="quarter" idx="13"/>
          </p:nvPr>
        </p:nvSpPr>
        <p:spPr>
          <a:xfrm>
            <a:off x="10336108" y="-1000278"/>
            <a:ext cx="2938195" cy="2960705"/>
          </a:xfrm>
          <a:custGeom>
            <a:avLst/>
            <a:gdLst>
              <a:gd name="connsiteX0" fmla="*/ 2235861 w 2938195"/>
              <a:gd name="connsiteY0" fmla="*/ 1880 h 2960705"/>
              <a:gd name="connsiteX1" fmla="*/ 2463792 w 2938195"/>
              <a:gd name="connsiteY1" fmla="*/ 22465 h 2960705"/>
              <a:gd name="connsiteX2" fmla="*/ 2831328 w 2938195"/>
              <a:gd name="connsiteY2" fmla="*/ 107645 h 2960705"/>
              <a:gd name="connsiteX3" fmla="*/ 2915894 w 2938195"/>
              <a:gd name="connsiteY3" fmla="*/ 477850 h 2960705"/>
              <a:gd name="connsiteX4" fmla="*/ 2450782 w 2938195"/>
              <a:gd name="connsiteY4" fmla="*/ 2237145 h 2960705"/>
              <a:gd name="connsiteX5" fmla="*/ 2346701 w 2938195"/>
              <a:gd name="connsiteY5" fmla="*/ 2364915 h 2960705"/>
              <a:gd name="connsiteX6" fmla="*/ 2219852 w 2938195"/>
              <a:gd name="connsiteY6" fmla="*/ 2469752 h 2960705"/>
              <a:gd name="connsiteX7" fmla="*/ 473243 w 2938195"/>
              <a:gd name="connsiteY7" fmla="*/ 2938242 h 2960705"/>
              <a:gd name="connsiteX8" fmla="*/ 105707 w 2938195"/>
              <a:gd name="connsiteY8" fmla="*/ 2853062 h 2960705"/>
              <a:gd name="connsiteX9" fmla="*/ 21142 w 2938195"/>
              <a:gd name="connsiteY9" fmla="*/ 2482857 h 2960705"/>
              <a:gd name="connsiteX10" fmla="*/ 486253 w 2938195"/>
              <a:gd name="connsiteY10" fmla="*/ 723562 h 2960705"/>
              <a:gd name="connsiteX11" fmla="*/ 590334 w 2938195"/>
              <a:gd name="connsiteY11" fmla="*/ 595792 h 2960705"/>
              <a:gd name="connsiteX12" fmla="*/ 717183 w 2938195"/>
              <a:gd name="connsiteY12" fmla="*/ 490955 h 2960705"/>
              <a:gd name="connsiteX13" fmla="*/ 2235861 w 2938195"/>
              <a:gd name="connsiteY13" fmla="*/ 1880 h 296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8195" h="2960705">
                <a:moveTo>
                  <a:pt x="2235861" y="1880"/>
                </a:moveTo>
                <a:cubicBezTo>
                  <a:pt x="2312092" y="4958"/>
                  <a:pt x="2388171" y="11818"/>
                  <a:pt x="2463792" y="22465"/>
                </a:cubicBezTo>
                <a:cubicBezTo>
                  <a:pt x="2587388" y="42122"/>
                  <a:pt x="2710985" y="68331"/>
                  <a:pt x="2831328" y="107645"/>
                </a:cubicBezTo>
                <a:cubicBezTo>
                  <a:pt x="2870359" y="228863"/>
                  <a:pt x="2896379" y="353357"/>
                  <a:pt x="2915894" y="477850"/>
                </a:cubicBezTo>
                <a:cubicBezTo>
                  <a:pt x="3000460" y="1087215"/>
                  <a:pt x="2844338" y="1726065"/>
                  <a:pt x="2450782" y="2237145"/>
                </a:cubicBezTo>
                <a:cubicBezTo>
                  <a:pt x="2418257" y="2279735"/>
                  <a:pt x="2382479" y="2322325"/>
                  <a:pt x="2346701" y="2364915"/>
                </a:cubicBezTo>
                <a:cubicBezTo>
                  <a:pt x="2304418" y="2400953"/>
                  <a:pt x="2262136" y="2436991"/>
                  <a:pt x="2219852" y="2469752"/>
                </a:cubicBezTo>
                <a:cubicBezTo>
                  <a:pt x="1712458" y="2866167"/>
                  <a:pt x="1078214" y="3023422"/>
                  <a:pt x="473243" y="2938242"/>
                </a:cubicBezTo>
                <a:cubicBezTo>
                  <a:pt x="349647" y="2918585"/>
                  <a:pt x="226051" y="2892376"/>
                  <a:pt x="105707" y="2853062"/>
                </a:cubicBezTo>
                <a:cubicBezTo>
                  <a:pt x="66677" y="2731844"/>
                  <a:pt x="40657" y="2607351"/>
                  <a:pt x="21142" y="2482857"/>
                </a:cubicBezTo>
                <a:cubicBezTo>
                  <a:pt x="-60172" y="1873492"/>
                  <a:pt x="92697" y="1234642"/>
                  <a:pt x="486253" y="723562"/>
                </a:cubicBezTo>
                <a:cubicBezTo>
                  <a:pt x="518779" y="680972"/>
                  <a:pt x="554557" y="638382"/>
                  <a:pt x="590334" y="595792"/>
                </a:cubicBezTo>
                <a:cubicBezTo>
                  <a:pt x="632617" y="559754"/>
                  <a:pt x="674900" y="523717"/>
                  <a:pt x="717183" y="490955"/>
                </a:cubicBezTo>
                <a:cubicBezTo>
                  <a:pt x="1161154" y="144092"/>
                  <a:pt x="1702243" y="-19664"/>
                  <a:pt x="2235861" y="1880"/>
                </a:cubicBezTo>
                <a:close/>
              </a:path>
            </a:pathLst>
          </a:custGeom>
        </p:spPr>
        <p:txBody>
          <a:bodyPr wrap="square">
            <a:noAutofit/>
          </a:bodyPr>
          <a:lstStyle>
            <a:lvl1pPr>
              <a:defRPr sz="800"/>
            </a:lvl1pPr>
          </a:lstStyle>
          <a:p>
            <a:endParaRPr lang="en-US" dirty="0"/>
          </a:p>
        </p:txBody>
      </p:sp>
      <p:sp>
        <p:nvSpPr>
          <p:cNvPr id="30" name="Picture Placeholder 29">
            <a:extLst>
              <a:ext uri="{FF2B5EF4-FFF2-40B4-BE49-F238E27FC236}">
                <a16:creationId xmlns:a16="http://schemas.microsoft.com/office/drawing/2014/main" id="{AE3C5CDF-14B1-4527-9905-303E41946F22}"/>
              </a:ext>
            </a:extLst>
          </p:cNvPr>
          <p:cNvSpPr>
            <a:spLocks noGrp="1"/>
          </p:cNvSpPr>
          <p:nvPr>
            <p:ph type="pic" sz="quarter" idx="14"/>
          </p:nvPr>
        </p:nvSpPr>
        <p:spPr>
          <a:xfrm>
            <a:off x="7103221" y="3059697"/>
            <a:ext cx="2938195" cy="2960705"/>
          </a:xfrm>
          <a:custGeom>
            <a:avLst/>
            <a:gdLst>
              <a:gd name="connsiteX0" fmla="*/ 2235861 w 2938195"/>
              <a:gd name="connsiteY0" fmla="*/ 1880 h 2960705"/>
              <a:gd name="connsiteX1" fmla="*/ 2463792 w 2938195"/>
              <a:gd name="connsiteY1" fmla="*/ 22465 h 2960705"/>
              <a:gd name="connsiteX2" fmla="*/ 2831328 w 2938195"/>
              <a:gd name="connsiteY2" fmla="*/ 107645 h 2960705"/>
              <a:gd name="connsiteX3" fmla="*/ 2915894 w 2938195"/>
              <a:gd name="connsiteY3" fmla="*/ 477850 h 2960705"/>
              <a:gd name="connsiteX4" fmla="*/ 2450782 w 2938195"/>
              <a:gd name="connsiteY4" fmla="*/ 2237145 h 2960705"/>
              <a:gd name="connsiteX5" fmla="*/ 2346701 w 2938195"/>
              <a:gd name="connsiteY5" fmla="*/ 2364915 h 2960705"/>
              <a:gd name="connsiteX6" fmla="*/ 2219852 w 2938195"/>
              <a:gd name="connsiteY6" fmla="*/ 2469752 h 2960705"/>
              <a:gd name="connsiteX7" fmla="*/ 473243 w 2938195"/>
              <a:gd name="connsiteY7" fmla="*/ 2938242 h 2960705"/>
              <a:gd name="connsiteX8" fmla="*/ 105707 w 2938195"/>
              <a:gd name="connsiteY8" fmla="*/ 2853062 h 2960705"/>
              <a:gd name="connsiteX9" fmla="*/ 21142 w 2938195"/>
              <a:gd name="connsiteY9" fmla="*/ 2482857 h 2960705"/>
              <a:gd name="connsiteX10" fmla="*/ 486253 w 2938195"/>
              <a:gd name="connsiteY10" fmla="*/ 723562 h 2960705"/>
              <a:gd name="connsiteX11" fmla="*/ 590334 w 2938195"/>
              <a:gd name="connsiteY11" fmla="*/ 595792 h 2960705"/>
              <a:gd name="connsiteX12" fmla="*/ 717183 w 2938195"/>
              <a:gd name="connsiteY12" fmla="*/ 490955 h 2960705"/>
              <a:gd name="connsiteX13" fmla="*/ 2235861 w 2938195"/>
              <a:gd name="connsiteY13" fmla="*/ 1880 h 296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8195" h="2960705">
                <a:moveTo>
                  <a:pt x="2235861" y="1880"/>
                </a:moveTo>
                <a:cubicBezTo>
                  <a:pt x="2312092" y="4958"/>
                  <a:pt x="2388171" y="11818"/>
                  <a:pt x="2463792" y="22465"/>
                </a:cubicBezTo>
                <a:cubicBezTo>
                  <a:pt x="2587388" y="42122"/>
                  <a:pt x="2710985" y="68331"/>
                  <a:pt x="2831328" y="107645"/>
                </a:cubicBezTo>
                <a:cubicBezTo>
                  <a:pt x="2870359" y="228863"/>
                  <a:pt x="2896379" y="353357"/>
                  <a:pt x="2915894" y="477850"/>
                </a:cubicBezTo>
                <a:cubicBezTo>
                  <a:pt x="3000460" y="1087215"/>
                  <a:pt x="2844338" y="1726065"/>
                  <a:pt x="2450782" y="2237145"/>
                </a:cubicBezTo>
                <a:cubicBezTo>
                  <a:pt x="2418257" y="2279735"/>
                  <a:pt x="2382479" y="2322325"/>
                  <a:pt x="2346701" y="2364915"/>
                </a:cubicBezTo>
                <a:cubicBezTo>
                  <a:pt x="2304418" y="2400953"/>
                  <a:pt x="2262136" y="2436991"/>
                  <a:pt x="2219852" y="2469752"/>
                </a:cubicBezTo>
                <a:cubicBezTo>
                  <a:pt x="1712458" y="2866167"/>
                  <a:pt x="1078214" y="3023422"/>
                  <a:pt x="473243" y="2938242"/>
                </a:cubicBezTo>
                <a:cubicBezTo>
                  <a:pt x="349647" y="2918585"/>
                  <a:pt x="226051" y="2892376"/>
                  <a:pt x="105707" y="2853062"/>
                </a:cubicBezTo>
                <a:cubicBezTo>
                  <a:pt x="66677" y="2731844"/>
                  <a:pt x="40657" y="2607351"/>
                  <a:pt x="21142" y="2482857"/>
                </a:cubicBezTo>
                <a:cubicBezTo>
                  <a:pt x="-60172" y="1873492"/>
                  <a:pt x="92697" y="1234642"/>
                  <a:pt x="486253" y="723562"/>
                </a:cubicBezTo>
                <a:cubicBezTo>
                  <a:pt x="518779" y="680972"/>
                  <a:pt x="554557" y="638382"/>
                  <a:pt x="590334" y="595792"/>
                </a:cubicBezTo>
                <a:cubicBezTo>
                  <a:pt x="632617" y="559754"/>
                  <a:pt x="674900" y="523717"/>
                  <a:pt x="717183" y="490955"/>
                </a:cubicBezTo>
                <a:cubicBezTo>
                  <a:pt x="1161154" y="144092"/>
                  <a:pt x="1702243" y="-19664"/>
                  <a:pt x="2235861" y="1880"/>
                </a:cubicBezTo>
                <a:close/>
              </a:path>
            </a:pathLst>
          </a:custGeom>
        </p:spPr>
        <p:txBody>
          <a:bodyPr wrap="square">
            <a:noAutofit/>
          </a:bodyPr>
          <a:lstStyle>
            <a:lvl1pPr>
              <a:defRPr sz="800"/>
            </a:lvl1pPr>
          </a:lstStyle>
          <a:p>
            <a:endParaRPr lang="en-US" dirty="0"/>
          </a:p>
        </p:txBody>
      </p:sp>
      <p:sp>
        <p:nvSpPr>
          <p:cNvPr id="31" name="Picture Placeholder 30">
            <a:extLst>
              <a:ext uri="{FF2B5EF4-FFF2-40B4-BE49-F238E27FC236}">
                <a16:creationId xmlns:a16="http://schemas.microsoft.com/office/drawing/2014/main" id="{3BB7EBF3-D839-4C20-9EC8-A256FDA00702}"/>
              </a:ext>
            </a:extLst>
          </p:cNvPr>
          <p:cNvSpPr>
            <a:spLocks noGrp="1"/>
          </p:cNvSpPr>
          <p:nvPr>
            <p:ph type="pic" sz="quarter" idx="15"/>
          </p:nvPr>
        </p:nvSpPr>
        <p:spPr>
          <a:xfrm>
            <a:off x="10464004" y="2087998"/>
            <a:ext cx="2938195" cy="2960705"/>
          </a:xfrm>
          <a:custGeom>
            <a:avLst/>
            <a:gdLst>
              <a:gd name="connsiteX0" fmla="*/ 2235861 w 2938195"/>
              <a:gd name="connsiteY0" fmla="*/ 1880 h 2960705"/>
              <a:gd name="connsiteX1" fmla="*/ 2463792 w 2938195"/>
              <a:gd name="connsiteY1" fmla="*/ 22465 h 2960705"/>
              <a:gd name="connsiteX2" fmla="*/ 2831328 w 2938195"/>
              <a:gd name="connsiteY2" fmla="*/ 107645 h 2960705"/>
              <a:gd name="connsiteX3" fmla="*/ 2915894 w 2938195"/>
              <a:gd name="connsiteY3" fmla="*/ 477850 h 2960705"/>
              <a:gd name="connsiteX4" fmla="*/ 2450782 w 2938195"/>
              <a:gd name="connsiteY4" fmla="*/ 2237145 h 2960705"/>
              <a:gd name="connsiteX5" fmla="*/ 2346701 w 2938195"/>
              <a:gd name="connsiteY5" fmla="*/ 2364915 h 2960705"/>
              <a:gd name="connsiteX6" fmla="*/ 2219852 w 2938195"/>
              <a:gd name="connsiteY6" fmla="*/ 2469752 h 2960705"/>
              <a:gd name="connsiteX7" fmla="*/ 473243 w 2938195"/>
              <a:gd name="connsiteY7" fmla="*/ 2938242 h 2960705"/>
              <a:gd name="connsiteX8" fmla="*/ 105707 w 2938195"/>
              <a:gd name="connsiteY8" fmla="*/ 2853062 h 2960705"/>
              <a:gd name="connsiteX9" fmla="*/ 21142 w 2938195"/>
              <a:gd name="connsiteY9" fmla="*/ 2482857 h 2960705"/>
              <a:gd name="connsiteX10" fmla="*/ 486253 w 2938195"/>
              <a:gd name="connsiteY10" fmla="*/ 723562 h 2960705"/>
              <a:gd name="connsiteX11" fmla="*/ 590334 w 2938195"/>
              <a:gd name="connsiteY11" fmla="*/ 595792 h 2960705"/>
              <a:gd name="connsiteX12" fmla="*/ 717183 w 2938195"/>
              <a:gd name="connsiteY12" fmla="*/ 490955 h 2960705"/>
              <a:gd name="connsiteX13" fmla="*/ 2235861 w 2938195"/>
              <a:gd name="connsiteY13" fmla="*/ 1880 h 296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8195" h="2960705">
                <a:moveTo>
                  <a:pt x="2235861" y="1880"/>
                </a:moveTo>
                <a:cubicBezTo>
                  <a:pt x="2312092" y="4958"/>
                  <a:pt x="2388171" y="11818"/>
                  <a:pt x="2463792" y="22465"/>
                </a:cubicBezTo>
                <a:cubicBezTo>
                  <a:pt x="2587388" y="42122"/>
                  <a:pt x="2710985" y="68331"/>
                  <a:pt x="2831328" y="107645"/>
                </a:cubicBezTo>
                <a:cubicBezTo>
                  <a:pt x="2870359" y="228863"/>
                  <a:pt x="2896379" y="353357"/>
                  <a:pt x="2915894" y="477850"/>
                </a:cubicBezTo>
                <a:cubicBezTo>
                  <a:pt x="3000460" y="1087215"/>
                  <a:pt x="2844338" y="1726065"/>
                  <a:pt x="2450782" y="2237145"/>
                </a:cubicBezTo>
                <a:cubicBezTo>
                  <a:pt x="2418257" y="2279735"/>
                  <a:pt x="2382479" y="2322325"/>
                  <a:pt x="2346701" y="2364915"/>
                </a:cubicBezTo>
                <a:cubicBezTo>
                  <a:pt x="2304418" y="2400953"/>
                  <a:pt x="2262136" y="2436991"/>
                  <a:pt x="2219852" y="2469752"/>
                </a:cubicBezTo>
                <a:cubicBezTo>
                  <a:pt x="1712458" y="2866167"/>
                  <a:pt x="1078214" y="3023422"/>
                  <a:pt x="473243" y="2938242"/>
                </a:cubicBezTo>
                <a:cubicBezTo>
                  <a:pt x="349647" y="2918585"/>
                  <a:pt x="226051" y="2892376"/>
                  <a:pt x="105707" y="2853062"/>
                </a:cubicBezTo>
                <a:cubicBezTo>
                  <a:pt x="66677" y="2731844"/>
                  <a:pt x="40657" y="2607351"/>
                  <a:pt x="21142" y="2482857"/>
                </a:cubicBezTo>
                <a:cubicBezTo>
                  <a:pt x="-60172" y="1873492"/>
                  <a:pt x="92697" y="1234642"/>
                  <a:pt x="486253" y="723562"/>
                </a:cubicBezTo>
                <a:cubicBezTo>
                  <a:pt x="518779" y="680972"/>
                  <a:pt x="554557" y="638382"/>
                  <a:pt x="590334" y="595792"/>
                </a:cubicBezTo>
                <a:cubicBezTo>
                  <a:pt x="632617" y="559754"/>
                  <a:pt x="674900" y="523717"/>
                  <a:pt x="717183" y="490955"/>
                </a:cubicBezTo>
                <a:cubicBezTo>
                  <a:pt x="1161154" y="144092"/>
                  <a:pt x="1702243" y="-19664"/>
                  <a:pt x="2235861" y="1880"/>
                </a:cubicBezTo>
                <a:close/>
              </a:path>
            </a:pathLst>
          </a:custGeom>
        </p:spPr>
        <p:txBody>
          <a:bodyPr wrap="square">
            <a:noAutofit/>
          </a:bodyPr>
          <a:lstStyle>
            <a:lvl1pPr>
              <a:defRPr sz="800"/>
            </a:lvl1pPr>
          </a:lstStyle>
          <a:p>
            <a:endParaRPr lang="en-US" dirty="0"/>
          </a:p>
        </p:txBody>
      </p:sp>
      <p:sp>
        <p:nvSpPr>
          <p:cNvPr id="36" name="Slide Number Placeholder 5">
            <a:extLst>
              <a:ext uri="{FF2B5EF4-FFF2-40B4-BE49-F238E27FC236}">
                <a16:creationId xmlns:a16="http://schemas.microsoft.com/office/drawing/2014/main" id="{94A8FC5E-A67C-40FB-9918-F6DCCF5FB17B}"/>
              </a:ext>
            </a:extLst>
          </p:cNvPr>
          <p:cNvSpPr txBox="1">
            <a:spLocks/>
          </p:cNvSpPr>
          <p:nvPr userDrawn="1"/>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tx1">
                    <a:lumMod val="50000"/>
                    <a:lumOff val="50000"/>
                  </a:schemeClr>
                </a:solidFill>
                <a:latin typeface="+mj-lt"/>
              </a:rPr>
              <a:t>|      </a:t>
            </a:r>
            <a:fld id="{696CAF5E-82FD-46C1-8113-274199A6E6F4}" type="slidenum">
              <a:rPr lang="id-ID" sz="1100" b="0" smtClean="0">
                <a:solidFill>
                  <a:schemeClr val="tx1">
                    <a:lumMod val="50000"/>
                    <a:lumOff val="50000"/>
                  </a:schemeClr>
                </a:solidFill>
                <a:latin typeface="+mj-lt"/>
              </a:rPr>
              <a:pPr algn="ctr"/>
              <a:t>‹#›</a:t>
            </a:fld>
            <a:endParaRPr lang="id-ID" sz="1100" b="0" dirty="0">
              <a:solidFill>
                <a:schemeClr val="tx1">
                  <a:lumMod val="50000"/>
                  <a:lumOff val="50000"/>
                </a:schemeClr>
              </a:solidFill>
              <a:latin typeface="+mj-lt"/>
            </a:endParaRPr>
          </a:p>
        </p:txBody>
      </p:sp>
      <p:pic>
        <p:nvPicPr>
          <p:cNvPr id="10" name="Picture 9">
            <a:extLst>
              <a:ext uri="{FF2B5EF4-FFF2-40B4-BE49-F238E27FC236}">
                <a16:creationId xmlns:a16="http://schemas.microsoft.com/office/drawing/2014/main" id="{9245FFDE-24E6-CE4F-BD0E-0ABA466E52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28252" y="6046010"/>
            <a:ext cx="336698" cy="329684"/>
          </a:xfrm>
          <a:prstGeom prst="rect">
            <a:avLst/>
          </a:prstGeom>
        </p:spPr>
      </p:pic>
    </p:spTree>
    <p:extLst>
      <p:ext uri="{BB962C8B-B14F-4D97-AF65-F5344CB8AC3E}">
        <p14:creationId xmlns:p14="http://schemas.microsoft.com/office/powerpoint/2010/main" val="3780759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62DF5762-1A79-4DF6-AE10-656C37BE411D}"/>
              </a:ext>
            </a:extLst>
          </p:cNvPr>
          <p:cNvSpPr>
            <a:spLocks noGrp="1"/>
          </p:cNvSpPr>
          <p:nvPr>
            <p:ph type="pic" sz="quarter" idx="10"/>
          </p:nvPr>
        </p:nvSpPr>
        <p:spPr>
          <a:xfrm>
            <a:off x="0" y="0"/>
            <a:ext cx="3962400" cy="3429000"/>
          </a:xfrm>
        </p:spPr>
        <p:txBody>
          <a:bodyPr/>
          <a:lstStyle/>
          <a:p>
            <a:endParaRPr lang="en-US" dirty="0"/>
          </a:p>
        </p:txBody>
      </p:sp>
      <p:sp>
        <p:nvSpPr>
          <p:cNvPr id="14" name="Picture Placeholder 9">
            <a:extLst>
              <a:ext uri="{FF2B5EF4-FFF2-40B4-BE49-F238E27FC236}">
                <a16:creationId xmlns:a16="http://schemas.microsoft.com/office/drawing/2014/main" id="{1264D7C3-58D8-414E-A16A-9B329A49EE25}"/>
              </a:ext>
            </a:extLst>
          </p:cNvPr>
          <p:cNvSpPr>
            <a:spLocks noGrp="1"/>
          </p:cNvSpPr>
          <p:nvPr>
            <p:ph type="pic" sz="quarter" idx="11"/>
          </p:nvPr>
        </p:nvSpPr>
        <p:spPr>
          <a:xfrm>
            <a:off x="0" y="3429000"/>
            <a:ext cx="3962400" cy="3429000"/>
          </a:xfrm>
        </p:spPr>
        <p:txBody>
          <a:bodyPr/>
          <a:lstStyle/>
          <a:p>
            <a:endParaRPr lang="en-US" dirty="0"/>
          </a:p>
        </p:txBody>
      </p:sp>
      <p:sp>
        <p:nvSpPr>
          <p:cNvPr id="15" name="Picture Placeholder 9">
            <a:extLst>
              <a:ext uri="{FF2B5EF4-FFF2-40B4-BE49-F238E27FC236}">
                <a16:creationId xmlns:a16="http://schemas.microsoft.com/office/drawing/2014/main" id="{1A50B726-AD58-4F65-A5B0-A0C889D95BC1}"/>
              </a:ext>
            </a:extLst>
          </p:cNvPr>
          <p:cNvSpPr>
            <a:spLocks noGrp="1"/>
          </p:cNvSpPr>
          <p:nvPr>
            <p:ph type="pic" sz="quarter" idx="12"/>
          </p:nvPr>
        </p:nvSpPr>
        <p:spPr>
          <a:xfrm>
            <a:off x="3962400" y="0"/>
            <a:ext cx="4267200" cy="6858000"/>
          </a:xfrm>
        </p:spPr>
        <p:txBody>
          <a:bodyPr/>
          <a:lstStyle/>
          <a:p>
            <a:endParaRPr lang="en-US" dirty="0"/>
          </a:p>
        </p:txBody>
      </p:sp>
    </p:spTree>
    <p:extLst>
      <p:ext uri="{BB962C8B-B14F-4D97-AF65-F5344CB8AC3E}">
        <p14:creationId xmlns:p14="http://schemas.microsoft.com/office/powerpoint/2010/main" val="1116700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5" name="Picture Placeholder 10">
            <a:extLst>
              <a:ext uri="{FF2B5EF4-FFF2-40B4-BE49-F238E27FC236}">
                <a16:creationId xmlns:a16="http://schemas.microsoft.com/office/drawing/2014/main" id="{68E4E5CD-735F-441E-8504-8C28DE2A8BDC}"/>
              </a:ext>
            </a:extLst>
          </p:cNvPr>
          <p:cNvSpPr>
            <a:spLocks noGrp="1"/>
          </p:cNvSpPr>
          <p:nvPr>
            <p:ph type="pic" sz="quarter" idx="10"/>
          </p:nvPr>
        </p:nvSpPr>
        <p:spPr>
          <a:xfrm>
            <a:off x="381000" y="1926770"/>
            <a:ext cx="2672443" cy="1861457"/>
          </a:xfrm>
        </p:spPr>
        <p:txBody>
          <a:bodyPr/>
          <a:lstStyle/>
          <a:p>
            <a:endParaRPr lang="en-US" dirty="0"/>
          </a:p>
        </p:txBody>
      </p:sp>
      <p:sp>
        <p:nvSpPr>
          <p:cNvPr id="16" name="Picture Placeholder 10">
            <a:extLst>
              <a:ext uri="{FF2B5EF4-FFF2-40B4-BE49-F238E27FC236}">
                <a16:creationId xmlns:a16="http://schemas.microsoft.com/office/drawing/2014/main" id="{D479221D-E165-4834-B1E1-4BA7CB8081CB}"/>
              </a:ext>
            </a:extLst>
          </p:cNvPr>
          <p:cNvSpPr>
            <a:spLocks noGrp="1"/>
          </p:cNvSpPr>
          <p:nvPr>
            <p:ph type="pic" sz="quarter" idx="11"/>
          </p:nvPr>
        </p:nvSpPr>
        <p:spPr>
          <a:xfrm>
            <a:off x="3254828" y="1926770"/>
            <a:ext cx="2672443" cy="1861457"/>
          </a:xfrm>
        </p:spPr>
        <p:txBody>
          <a:bodyPr/>
          <a:lstStyle/>
          <a:p>
            <a:endParaRPr lang="en-US" dirty="0"/>
          </a:p>
        </p:txBody>
      </p:sp>
      <p:sp>
        <p:nvSpPr>
          <p:cNvPr id="17" name="Picture Placeholder 10">
            <a:extLst>
              <a:ext uri="{FF2B5EF4-FFF2-40B4-BE49-F238E27FC236}">
                <a16:creationId xmlns:a16="http://schemas.microsoft.com/office/drawing/2014/main" id="{D833F2B3-5684-4996-AAE6-23F0D192B925}"/>
              </a:ext>
            </a:extLst>
          </p:cNvPr>
          <p:cNvSpPr>
            <a:spLocks noGrp="1"/>
          </p:cNvSpPr>
          <p:nvPr>
            <p:ph type="pic" sz="quarter" idx="12"/>
          </p:nvPr>
        </p:nvSpPr>
        <p:spPr>
          <a:xfrm>
            <a:off x="6302828" y="4121901"/>
            <a:ext cx="2672443" cy="1861457"/>
          </a:xfrm>
        </p:spPr>
        <p:txBody>
          <a:bodyPr/>
          <a:lstStyle/>
          <a:p>
            <a:endParaRPr lang="en-US" dirty="0"/>
          </a:p>
        </p:txBody>
      </p:sp>
      <p:sp>
        <p:nvSpPr>
          <p:cNvPr id="18" name="Picture Placeholder 10">
            <a:extLst>
              <a:ext uri="{FF2B5EF4-FFF2-40B4-BE49-F238E27FC236}">
                <a16:creationId xmlns:a16="http://schemas.microsoft.com/office/drawing/2014/main" id="{237148FF-8608-4B47-8521-14BC87C32BCE}"/>
              </a:ext>
            </a:extLst>
          </p:cNvPr>
          <p:cNvSpPr>
            <a:spLocks noGrp="1"/>
          </p:cNvSpPr>
          <p:nvPr>
            <p:ph type="pic" sz="quarter" idx="13"/>
          </p:nvPr>
        </p:nvSpPr>
        <p:spPr>
          <a:xfrm>
            <a:off x="9176656" y="4121901"/>
            <a:ext cx="2672443" cy="1861457"/>
          </a:xfrm>
        </p:spPr>
        <p:txBody>
          <a:bodyPr/>
          <a:lstStyle/>
          <a:p>
            <a:endParaRPr lang="en-US" dirty="0"/>
          </a:p>
        </p:txBody>
      </p:sp>
      <p:sp>
        <p:nvSpPr>
          <p:cNvPr id="19" name="Text Placeholder 9">
            <a:extLst>
              <a:ext uri="{FF2B5EF4-FFF2-40B4-BE49-F238E27FC236}">
                <a16:creationId xmlns:a16="http://schemas.microsoft.com/office/drawing/2014/main" id="{98EF8336-CFD2-485B-A8F9-FDF0837185F1}"/>
              </a:ext>
            </a:extLst>
          </p:cNvPr>
          <p:cNvSpPr>
            <a:spLocks noGrp="1"/>
          </p:cNvSpPr>
          <p:nvPr>
            <p:ph type="body" sz="quarter" idx="17" hasCustomPrompt="1"/>
          </p:nvPr>
        </p:nvSpPr>
        <p:spPr>
          <a:xfrm>
            <a:off x="2302934" y="532946"/>
            <a:ext cx="7586134" cy="706966"/>
          </a:xfrm>
        </p:spPr>
        <p:txBody>
          <a:bodyPr>
            <a:noAutofit/>
          </a:bodyPr>
          <a:lstStyle>
            <a:lvl1pPr marL="0" indent="0" algn="ctr">
              <a:buNone/>
              <a:defRPr sz="4000" b="1">
                <a:latin typeface="Arial" panose="020B0604020202020204" pitchFamily="34" charset="0"/>
                <a:cs typeface="Arial" panose="020B0604020202020204" pitchFamily="34" charset="0"/>
              </a:defRPr>
            </a:lvl1pPr>
            <a:lvl2pPr>
              <a:defRPr sz="4800">
                <a:latin typeface="+mj-lt"/>
              </a:defRPr>
            </a:lvl2pPr>
            <a:lvl3pPr>
              <a:defRPr sz="4800">
                <a:latin typeface="+mj-lt"/>
              </a:defRPr>
            </a:lvl3pPr>
            <a:lvl4pPr>
              <a:defRPr sz="4800">
                <a:latin typeface="+mj-lt"/>
              </a:defRPr>
            </a:lvl4pPr>
            <a:lvl5pPr>
              <a:defRPr sz="4800">
                <a:latin typeface="+mj-lt"/>
              </a:defRPr>
            </a:lvl5pPr>
          </a:lstStyle>
          <a:p>
            <a:pPr lvl="0"/>
            <a:r>
              <a:rPr lang="en-US" dirty="0"/>
              <a:t>TITLE HERE</a:t>
            </a:r>
          </a:p>
        </p:txBody>
      </p:sp>
      <p:sp>
        <p:nvSpPr>
          <p:cNvPr id="20" name="Text Placeholder 12">
            <a:extLst>
              <a:ext uri="{FF2B5EF4-FFF2-40B4-BE49-F238E27FC236}">
                <a16:creationId xmlns:a16="http://schemas.microsoft.com/office/drawing/2014/main" id="{4C328C79-6B62-4389-9381-F7EAEFBD8413}"/>
              </a:ext>
            </a:extLst>
          </p:cNvPr>
          <p:cNvSpPr>
            <a:spLocks noGrp="1"/>
          </p:cNvSpPr>
          <p:nvPr>
            <p:ph type="body" sz="quarter" idx="18" hasCustomPrompt="1"/>
          </p:nvPr>
        </p:nvSpPr>
        <p:spPr>
          <a:xfrm>
            <a:off x="3542507" y="1239912"/>
            <a:ext cx="5106987" cy="381000"/>
          </a:xfrm>
        </p:spPr>
        <p:txBody>
          <a:bodyPr>
            <a:noAutofit/>
          </a:bodyPr>
          <a:lstStyle>
            <a:lvl1pPr marL="0" indent="0" algn="ctr">
              <a:buNone/>
              <a:defRPr sz="1200">
                <a:solidFill>
                  <a:schemeClr val="bg2">
                    <a:lumMod val="50000"/>
                  </a:schemeClr>
                </a:solidFill>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dirty="0"/>
              <a:t>Free subtitle here</a:t>
            </a:r>
          </a:p>
        </p:txBody>
      </p:sp>
    </p:spTree>
    <p:extLst>
      <p:ext uri="{BB962C8B-B14F-4D97-AF65-F5344CB8AC3E}">
        <p14:creationId xmlns:p14="http://schemas.microsoft.com/office/powerpoint/2010/main" val="1799108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8" name="Picture Placeholder 11">
            <a:extLst>
              <a:ext uri="{FF2B5EF4-FFF2-40B4-BE49-F238E27FC236}">
                <a16:creationId xmlns:a16="http://schemas.microsoft.com/office/drawing/2014/main" id="{D2A27FA5-1440-4065-AA5F-E2D437E1E5C8}"/>
              </a:ext>
            </a:extLst>
          </p:cNvPr>
          <p:cNvSpPr>
            <a:spLocks noGrp="1"/>
          </p:cNvSpPr>
          <p:nvPr>
            <p:ph type="pic" sz="quarter" idx="10"/>
          </p:nvPr>
        </p:nvSpPr>
        <p:spPr>
          <a:xfrm>
            <a:off x="380999" y="1782304"/>
            <a:ext cx="2203331" cy="4215539"/>
          </a:xfrm>
        </p:spPr>
        <p:txBody>
          <a:bodyPr/>
          <a:lstStyle/>
          <a:p>
            <a:endParaRPr lang="en-US" dirty="0"/>
          </a:p>
        </p:txBody>
      </p:sp>
      <p:sp>
        <p:nvSpPr>
          <p:cNvPr id="19" name="Picture Placeholder 13">
            <a:extLst>
              <a:ext uri="{FF2B5EF4-FFF2-40B4-BE49-F238E27FC236}">
                <a16:creationId xmlns:a16="http://schemas.microsoft.com/office/drawing/2014/main" id="{DD765330-739E-40F4-88F8-EE3F423287BC}"/>
              </a:ext>
            </a:extLst>
          </p:cNvPr>
          <p:cNvSpPr>
            <a:spLocks noGrp="1"/>
          </p:cNvSpPr>
          <p:nvPr>
            <p:ph type="pic" sz="quarter" idx="11"/>
          </p:nvPr>
        </p:nvSpPr>
        <p:spPr>
          <a:xfrm>
            <a:off x="2788915" y="1782305"/>
            <a:ext cx="3204724" cy="2035086"/>
          </a:xfrm>
        </p:spPr>
        <p:txBody>
          <a:bodyPr/>
          <a:lstStyle/>
          <a:p>
            <a:endParaRPr lang="en-US" dirty="0"/>
          </a:p>
        </p:txBody>
      </p:sp>
      <p:sp>
        <p:nvSpPr>
          <p:cNvPr id="20" name="Picture Placeholder 11">
            <a:extLst>
              <a:ext uri="{FF2B5EF4-FFF2-40B4-BE49-F238E27FC236}">
                <a16:creationId xmlns:a16="http://schemas.microsoft.com/office/drawing/2014/main" id="{C9783D62-818E-4A82-A71E-92B7C4EC838D}"/>
              </a:ext>
            </a:extLst>
          </p:cNvPr>
          <p:cNvSpPr>
            <a:spLocks noGrp="1"/>
          </p:cNvSpPr>
          <p:nvPr>
            <p:ph type="pic" sz="quarter" idx="12"/>
          </p:nvPr>
        </p:nvSpPr>
        <p:spPr>
          <a:xfrm>
            <a:off x="6179386" y="1782304"/>
            <a:ext cx="2203331" cy="4215539"/>
          </a:xfrm>
        </p:spPr>
        <p:txBody>
          <a:bodyPr/>
          <a:lstStyle/>
          <a:p>
            <a:endParaRPr lang="en-US" dirty="0"/>
          </a:p>
        </p:txBody>
      </p:sp>
      <p:sp>
        <p:nvSpPr>
          <p:cNvPr id="21" name="Picture Placeholder 13">
            <a:extLst>
              <a:ext uri="{FF2B5EF4-FFF2-40B4-BE49-F238E27FC236}">
                <a16:creationId xmlns:a16="http://schemas.microsoft.com/office/drawing/2014/main" id="{0D47C0CF-F7D6-4315-837F-09EB244115CC}"/>
              </a:ext>
            </a:extLst>
          </p:cNvPr>
          <p:cNvSpPr>
            <a:spLocks noGrp="1"/>
          </p:cNvSpPr>
          <p:nvPr>
            <p:ph type="pic" sz="quarter" idx="13"/>
          </p:nvPr>
        </p:nvSpPr>
        <p:spPr>
          <a:xfrm>
            <a:off x="8587302" y="1782305"/>
            <a:ext cx="3204724" cy="2035086"/>
          </a:xfrm>
        </p:spPr>
        <p:txBody>
          <a:bodyPr/>
          <a:lstStyle/>
          <a:p>
            <a:endParaRPr lang="en-US" dirty="0"/>
          </a:p>
        </p:txBody>
      </p:sp>
      <p:sp>
        <p:nvSpPr>
          <p:cNvPr id="22" name="Picture Placeholder 13">
            <a:extLst>
              <a:ext uri="{FF2B5EF4-FFF2-40B4-BE49-F238E27FC236}">
                <a16:creationId xmlns:a16="http://schemas.microsoft.com/office/drawing/2014/main" id="{456A549F-1D9A-46D8-BD30-1B6D1AF83A0B}"/>
              </a:ext>
            </a:extLst>
          </p:cNvPr>
          <p:cNvSpPr>
            <a:spLocks noGrp="1"/>
          </p:cNvSpPr>
          <p:nvPr>
            <p:ph type="pic" sz="quarter" idx="14"/>
          </p:nvPr>
        </p:nvSpPr>
        <p:spPr>
          <a:xfrm>
            <a:off x="8587302" y="3962757"/>
            <a:ext cx="3204724" cy="2035086"/>
          </a:xfrm>
        </p:spPr>
        <p:txBody>
          <a:bodyPr/>
          <a:lstStyle/>
          <a:p>
            <a:endParaRPr lang="en-US" dirty="0"/>
          </a:p>
        </p:txBody>
      </p:sp>
      <p:sp>
        <p:nvSpPr>
          <p:cNvPr id="23" name="Text Placeholder 9">
            <a:extLst>
              <a:ext uri="{FF2B5EF4-FFF2-40B4-BE49-F238E27FC236}">
                <a16:creationId xmlns:a16="http://schemas.microsoft.com/office/drawing/2014/main" id="{16EB301B-3FEE-441D-8C1A-11B2E4AFC99E}"/>
              </a:ext>
            </a:extLst>
          </p:cNvPr>
          <p:cNvSpPr>
            <a:spLocks noGrp="1"/>
          </p:cNvSpPr>
          <p:nvPr>
            <p:ph type="body" sz="quarter" idx="17" hasCustomPrompt="1"/>
          </p:nvPr>
        </p:nvSpPr>
        <p:spPr>
          <a:xfrm>
            <a:off x="2455334" y="532946"/>
            <a:ext cx="7281334" cy="706966"/>
          </a:xfrm>
        </p:spPr>
        <p:txBody>
          <a:bodyPr>
            <a:noAutofit/>
          </a:bodyPr>
          <a:lstStyle>
            <a:lvl1pPr marL="0" indent="0" algn="ctr">
              <a:buNone/>
              <a:defRPr sz="4000" b="1">
                <a:latin typeface="Arial" panose="020B0604020202020204" pitchFamily="34" charset="0"/>
                <a:cs typeface="Arial" panose="020B0604020202020204" pitchFamily="34" charset="0"/>
              </a:defRPr>
            </a:lvl1pPr>
            <a:lvl2pPr>
              <a:defRPr sz="4800">
                <a:latin typeface="+mj-lt"/>
              </a:defRPr>
            </a:lvl2pPr>
            <a:lvl3pPr>
              <a:defRPr sz="4800">
                <a:latin typeface="+mj-lt"/>
              </a:defRPr>
            </a:lvl3pPr>
            <a:lvl4pPr>
              <a:defRPr sz="4800">
                <a:latin typeface="+mj-lt"/>
              </a:defRPr>
            </a:lvl4pPr>
            <a:lvl5pPr>
              <a:defRPr sz="4800">
                <a:latin typeface="+mj-lt"/>
              </a:defRPr>
            </a:lvl5pPr>
          </a:lstStyle>
          <a:p>
            <a:pPr lvl="0"/>
            <a:r>
              <a:rPr lang="en-US" dirty="0"/>
              <a:t>TITLE HERE</a:t>
            </a:r>
          </a:p>
        </p:txBody>
      </p:sp>
      <p:sp>
        <p:nvSpPr>
          <p:cNvPr id="24" name="Text Placeholder 12">
            <a:extLst>
              <a:ext uri="{FF2B5EF4-FFF2-40B4-BE49-F238E27FC236}">
                <a16:creationId xmlns:a16="http://schemas.microsoft.com/office/drawing/2014/main" id="{3801046A-7084-4B9A-89DE-36E0B9C19153}"/>
              </a:ext>
            </a:extLst>
          </p:cNvPr>
          <p:cNvSpPr>
            <a:spLocks noGrp="1"/>
          </p:cNvSpPr>
          <p:nvPr>
            <p:ph type="body" sz="quarter" idx="18" hasCustomPrompt="1"/>
          </p:nvPr>
        </p:nvSpPr>
        <p:spPr>
          <a:xfrm>
            <a:off x="3542507" y="1239912"/>
            <a:ext cx="5106987" cy="381000"/>
          </a:xfrm>
        </p:spPr>
        <p:txBody>
          <a:bodyPr>
            <a:noAutofit/>
          </a:bodyPr>
          <a:lstStyle>
            <a:lvl1pPr marL="0" indent="0" algn="ctr">
              <a:buNone/>
              <a:defRPr sz="1200">
                <a:solidFill>
                  <a:schemeClr val="bg2">
                    <a:lumMod val="50000"/>
                  </a:schemeClr>
                </a:solidFill>
                <a:latin typeface="Arial" panose="020B0604020202020204" pitchFamily="34" charset="0"/>
                <a:cs typeface="Arial" panose="020B0604020202020204" pitchFamily="34" charset="0"/>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dirty="0"/>
              <a:t>Free subtitle here</a:t>
            </a:r>
          </a:p>
        </p:txBody>
      </p:sp>
    </p:spTree>
    <p:extLst>
      <p:ext uri="{BB962C8B-B14F-4D97-AF65-F5344CB8AC3E}">
        <p14:creationId xmlns:p14="http://schemas.microsoft.com/office/powerpoint/2010/main" val="11535074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9" name="Text Placeholder 9">
            <a:extLst>
              <a:ext uri="{FF2B5EF4-FFF2-40B4-BE49-F238E27FC236}">
                <a16:creationId xmlns:a16="http://schemas.microsoft.com/office/drawing/2014/main" id="{DC42E373-C0CA-4465-BA33-E1F8B5C9CA6D}"/>
              </a:ext>
            </a:extLst>
          </p:cNvPr>
          <p:cNvSpPr>
            <a:spLocks noGrp="1"/>
          </p:cNvSpPr>
          <p:nvPr>
            <p:ph type="body" sz="quarter" idx="17" hasCustomPrompt="1"/>
          </p:nvPr>
        </p:nvSpPr>
        <p:spPr>
          <a:xfrm>
            <a:off x="2624668" y="532946"/>
            <a:ext cx="6942666" cy="706966"/>
          </a:xfrm>
        </p:spPr>
        <p:txBody>
          <a:bodyPr>
            <a:noAutofit/>
          </a:bodyPr>
          <a:lstStyle>
            <a:lvl1pPr marL="0" indent="0" algn="ctr">
              <a:buNone/>
              <a:defRPr sz="4000" b="1">
                <a:latin typeface="Arial" panose="020B0604020202020204" pitchFamily="34" charset="0"/>
                <a:cs typeface="Arial" panose="020B0604020202020204" pitchFamily="34" charset="0"/>
              </a:defRPr>
            </a:lvl1pPr>
            <a:lvl2pPr>
              <a:defRPr sz="4800">
                <a:latin typeface="+mj-lt"/>
              </a:defRPr>
            </a:lvl2pPr>
            <a:lvl3pPr>
              <a:defRPr sz="4800">
                <a:latin typeface="+mj-lt"/>
              </a:defRPr>
            </a:lvl3pPr>
            <a:lvl4pPr>
              <a:defRPr sz="4800">
                <a:latin typeface="+mj-lt"/>
              </a:defRPr>
            </a:lvl4pPr>
            <a:lvl5pPr>
              <a:defRPr sz="4800">
                <a:latin typeface="+mj-lt"/>
              </a:defRPr>
            </a:lvl5pPr>
          </a:lstStyle>
          <a:p>
            <a:pPr lvl="0"/>
            <a:r>
              <a:rPr lang="en-US" dirty="0"/>
              <a:t>TITLE HERE</a:t>
            </a:r>
          </a:p>
        </p:txBody>
      </p:sp>
      <p:sp>
        <p:nvSpPr>
          <p:cNvPr id="20" name="Text Placeholder 12">
            <a:extLst>
              <a:ext uri="{FF2B5EF4-FFF2-40B4-BE49-F238E27FC236}">
                <a16:creationId xmlns:a16="http://schemas.microsoft.com/office/drawing/2014/main" id="{400528E2-6E2C-4FC4-B7EF-B6D8E1F8C84D}"/>
              </a:ext>
            </a:extLst>
          </p:cNvPr>
          <p:cNvSpPr>
            <a:spLocks noGrp="1"/>
          </p:cNvSpPr>
          <p:nvPr>
            <p:ph type="body" sz="quarter" idx="18" hasCustomPrompt="1"/>
          </p:nvPr>
        </p:nvSpPr>
        <p:spPr>
          <a:xfrm>
            <a:off x="3542507" y="1239912"/>
            <a:ext cx="5106987" cy="381000"/>
          </a:xfrm>
        </p:spPr>
        <p:txBody>
          <a:bodyPr>
            <a:noAutofit/>
          </a:bodyPr>
          <a:lstStyle>
            <a:lvl1pPr marL="0" indent="0" algn="ctr">
              <a:buNone/>
              <a:defRPr sz="1200">
                <a:solidFill>
                  <a:schemeClr val="bg2">
                    <a:lumMod val="50000"/>
                  </a:schemeClr>
                </a:solidFill>
                <a:latin typeface="Arial" panose="020B0604020202020204" pitchFamily="34" charset="0"/>
                <a:cs typeface="Arial" panose="020B0604020202020204" pitchFamily="34" charset="0"/>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dirty="0"/>
              <a:t>Free subtitle here</a:t>
            </a:r>
          </a:p>
        </p:txBody>
      </p:sp>
      <p:sp>
        <p:nvSpPr>
          <p:cNvPr id="43" name="Picture Placeholder 42">
            <a:extLst>
              <a:ext uri="{FF2B5EF4-FFF2-40B4-BE49-F238E27FC236}">
                <a16:creationId xmlns:a16="http://schemas.microsoft.com/office/drawing/2014/main" id="{53A36A38-2CC1-4458-B29F-5BFA958BC651}"/>
              </a:ext>
            </a:extLst>
          </p:cNvPr>
          <p:cNvSpPr>
            <a:spLocks noGrp="1"/>
          </p:cNvSpPr>
          <p:nvPr>
            <p:ph type="pic" sz="quarter" idx="20"/>
          </p:nvPr>
        </p:nvSpPr>
        <p:spPr>
          <a:xfrm>
            <a:off x="977281" y="2051146"/>
            <a:ext cx="2459885" cy="3968655"/>
          </a:xfrm>
          <a:custGeom>
            <a:avLst/>
            <a:gdLst>
              <a:gd name="connsiteX0" fmla="*/ 386390 w 2459885"/>
              <a:gd name="connsiteY0" fmla="*/ 2363614 h 3968655"/>
              <a:gd name="connsiteX1" fmla="*/ 1221891 w 2459885"/>
              <a:gd name="connsiteY1" fmla="*/ 2628303 h 3968655"/>
              <a:gd name="connsiteX2" fmla="*/ 1231033 w 2459885"/>
              <a:gd name="connsiteY2" fmla="*/ 2635750 h 3968655"/>
              <a:gd name="connsiteX3" fmla="*/ 1237995 w 2459885"/>
              <a:gd name="connsiteY3" fmla="*/ 2630079 h 3968655"/>
              <a:gd name="connsiteX4" fmla="*/ 2198892 w 2459885"/>
              <a:gd name="connsiteY4" fmla="*/ 2376043 h 3968655"/>
              <a:gd name="connsiteX5" fmla="*/ 2401092 w 2459885"/>
              <a:gd name="connsiteY5" fmla="*/ 2422231 h 3968655"/>
              <a:gd name="connsiteX6" fmla="*/ 2447615 w 2459885"/>
              <a:gd name="connsiteY6" fmla="*/ 2622973 h 3968655"/>
              <a:gd name="connsiteX7" fmla="*/ 2458859 w 2459885"/>
              <a:gd name="connsiteY7" fmla="*/ 2747465 h 3968655"/>
              <a:gd name="connsiteX8" fmla="*/ 2191734 w 2459885"/>
              <a:gd name="connsiteY8" fmla="*/ 3576942 h 3968655"/>
              <a:gd name="connsiteX9" fmla="*/ 2134474 w 2459885"/>
              <a:gd name="connsiteY9" fmla="*/ 3646225 h 3968655"/>
              <a:gd name="connsiteX10" fmla="*/ 2064688 w 2459885"/>
              <a:gd name="connsiteY10" fmla="*/ 3703071 h 3968655"/>
              <a:gd name="connsiteX11" fmla="*/ 1229188 w 2459885"/>
              <a:gd name="connsiteY11" fmla="*/ 3967760 h 3968655"/>
              <a:gd name="connsiteX12" fmla="*/ 1212318 w 2459885"/>
              <a:gd name="connsiteY12" fmla="*/ 3966327 h 3968655"/>
              <a:gd name="connsiteX13" fmla="*/ 1104798 w 2459885"/>
              <a:gd name="connsiteY13" fmla="*/ 3965352 h 3968655"/>
              <a:gd name="connsiteX14" fmla="*/ 395197 w 2459885"/>
              <a:gd name="connsiteY14" fmla="*/ 3701295 h 3968655"/>
              <a:gd name="connsiteX15" fmla="*/ 325411 w 2459885"/>
              <a:gd name="connsiteY15" fmla="*/ 3644448 h 3968655"/>
              <a:gd name="connsiteX16" fmla="*/ 268152 w 2459885"/>
              <a:gd name="connsiteY16" fmla="*/ 3575165 h 3968655"/>
              <a:gd name="connsiteX17" fmla="*/ 12270 w 2459885"/>
              <a:gd name="connsiteY17" fmla="*/ 2621197 h 3968655"/>
              <a:gd name="connsiteX18" fmla="*/ 58794 w 2459885"/>
              <a:gd name="connsiteY18" fmla="*/ 2420455 h 3968655"/>
              <a:gd name="connsiteX19" fmla="*/ 260994 w 2459885"/>
              <a:gd name="connsiteY19" fmla="*/ 2374266 h 3968655"/>
              <a:gd name="connsiteX20" fmla="*/ 386390 w 2459885"/>
              <a:gd name="connsiteY20" fmla="*/ 2363614 h 3968655"/>
              <a:gd name="connsiteX21" fmla="*/ 588252 w 2459885"/>
              <a:gd name="connsiteY21" fmla="*/ 1006800 h 3968655"/>
              <a:gd name="connsiteX22" fmla="*/ 1223816 w 2459885"/>
              <a:gd name="connsiteY22" fmla="*/ 1208147 h 3968655"/>
              <a:gd name="connsiteX23" fmla="*/ 1230770 w 2459885"/>
              <a:gd name="connsiteY23" fmla="*/ 1213813 h 3968655"/>
              <a:gd name="connsiteX24" fmla="*/ 1236066 w 2459885"/>
              <a:gd name="connsiteY24" fmla="*/ 1209499 h 3968655"/>
              <a:gd name="connsiteX25" fmla="*/ 1967018 w 2459885"/>
              <a:gd name="connsiteY25" fmla="*/ 1016254 h 3968655"/>
              <a:gd name="connsiteX26" fmla="*/ 2120832 w 2459885"/>
              <a:gd name="connsiteY26" fmla="*/ 1051389 h 3968655"/>
              <a:gd name="connsiteX27" fmla="*/ 2156222 w 2459885"/>
              <a:gd name="connsiteY27" fmla="*/ 1204093 h 3968655"/>
              <a:gd name="connsiteX28" fmla="*/ 2164775 w 2459885"/>
              <a:gd name="connsiteY28" fmla="*/ 1298794 h 3968655"/>
              <a:gd name="connsiteX29" fmla="*/ 1961574 w 2459885"/>
              <a:gd name="connsiteY29" fmla="*/ 1929775 h 3968655"/>
              <a:gd name="connsiteX30" fmla="*/ 1918016 w 2459885"/>
              <a:gd name="connsiteY30" fmla="*/ 1982478 h 3968655"/>
              <a:gd name="connsiteX31" fmla="*/ 1864930 w 2459885"/>
              <a:gd name="connsiteY31" fmla="*/ 2025722 h 3968655"/>
              <a:gd name="connsiteX32" fmla="*/ 1229367 w 2459885"/>
              <a:gd name="connsiteY32" fmla="*/ 2227070 h 3968655"/>
              <a:gd name="connsiteX33" fmla="*/ 1216534 w 2459885"/>
              <a:gd name="connsiteY33" fmla="*/ 2225980 h 3968655"/>
              <a:gd name="connsiteX34" fmla="*/ 1134743 w 2459885"/>
              <a:gd name="connsiteY34" fmla="*/ 2225238 h 3968655"/>
              <a:gd name="connsiteX35" fmla="*/ 594952 w 2459885"/>
              <a:gd name="connsiteY35" fmla="*/ 2024371 h 3968655"/>
              <a:gd name="connsiteX36" fmla="*/ 541866 w 2459885"/>
              <a:gd name="connsiteY36" fmla="*/ 1981127 h 3968655"/>
              <a:gd name="connsiteX37" fmla="*/ 498308 w 2459885"/>
              <a:gd name="connsiteY37" fmla="*/ 1928424 h 3968655"/>
              <a:gd name="connsiteX38" fmla="*/ 303660 w 2459885"/>
              <a:gd name="connsiteY38" fmla="*/ 1202742 h 3968655"/>
              <a:gd name="connsiteX39" fmla="*/ 339050 w 2459885"/>
              <a:gd name="connsiteY39" fmla="*/ 1050038 h 3968655"/>
              <a:gd name="connsiteX40" fmla="*/ 492863 w 2459885"/>
              <a:gd name="connsiteY40" fmla="*/ 1014902 h 3968655"/>
              <a:gd name="connsiteX41" fmla="*/ 588252 w 2459885"/>
              <a:gd name="connsiteY41" fmla="*/ 1006800 h 3968655"/>
              <a:gd name="connsiteX42" fmla="*/ 840644 w 2459885"/>
              <a:gd name="connsiteY42" fmla="*/ 1235 h 3968655"/>
              <a:gd name="connsiteX43" fmla="*/ 1225572 w 2459885"/>
              <a:gd name="connsiteY43" fmla="*/ 144067 h 3968655"/>
              <a:gd name="connsiteX44" fmla="*/ 1230531 w 2459885"/>
              <a:gd name="connsiteY44" fmla="*/ 148107 h 3968655"/>
              <a:gd name="connsiteX45" fmla="*/ 1234308 w 2459885"/>
              <a:gd name="connsiteY45" fmla="*/ 145031 h 3968655"/>
              <a:gd name="connsiteX46" fmla="*/ 1755553 w 2459885"/>
              <a:gd name="connsiteY46" fmla="*/ 7227 h 3968655"/>
              <a:gd name="connsiteX47" fmla="*/ 1865237 w 2459885"/>
              <a:gd name="connsiteY47" fmla="*/ 32283 h 3968655"/>
              <a:gd name="connsiteX48" fmla="*/ 1890474 w 2459885"/>
              <a:gd name="connsiteY48" fmla="*/ 141177 h 3968655"/>
              <a:gd name="connsiteX49" fmla="*/ 1896573 w 2459885"/>
              <a:gd name="connsiteY49" fmla="*/ 208708 h 3968655"/>
              <a:gd name="connsiteX50" fmla="*/ 1751670 w 2459885"/>
              <a:gd name="connsiteY50" fmla="*/ 658663 h 3968655"/>
              <a:gd name="connsiteX51" fmla="*/ 1720609 w 2459885"/>
              <a:gd name="connsiteY51" fmla="*/ 696246 h 3968655"/>
              <a:gd name="connsiteX52" fmla="*/ 1682753 w 2459885"/>
              <a:gd name="connsiteY52" fmla="*/ 727083 h 3968655"/>
              <a:gd name="connsiteX53" fmla="*/ 1229531 w 2459885"/>
              <a:gd name="connsiteY53" fmla="*/ 870664 h 3968655"/>
              <a:gd name="connsiteX54" fmla="*/ 1220379 w 2459885"/>
              <a:gd name="connsiteY54" fmla="*/ 869887 h 3968655"/>
              <a:gd name="connsiteX55" fmla="*/ 1162054 w 2459885"/>
              <a:gd name="connsiteY55" fmla="*/ 869358 h 3968655"/>
              <a:gd name="connsiteX56" fmla="*/ 777127 w 2459885"/>
              <a:gd name="connsiteY56" fmla="*/ 726119 h 3968655"/>
              <a:gd name="connsiteX57" fmla="*/ 739271 w 2459885"/>
              <a:gd name="connsiteY57" fmla="*/ 695282 h 3968655"/>
              <a:gd name="connsiteX58" fmla="*/ 708210 w 2459885"/>
              <a:gd name="connsiteY58" fmla="*/ 657699 h 3968655"/>
              <a:gd name="connsiteX59" fmla="*/ 569406 w 2459885"/>
              <a:gd name="connsiteY59" fmla="*/ 140213 h 3968655"/>
              <a:gd name="connsiteX60" fmla="*/ 594643 w 2459885"/>
              <a:gd name="connsiteY60" fmla="*/ 31319 h 3968655"/>
              <a:gd name="connsiteX61" fmla="*/ 704327 w 2459885"/>
              <a:gd name="connsiteY61" fmla="*/ 6264 h 3968655"/>
              <a:gd name="connsiteX62" fmla="*/ 840644 w 2459885"/>
              <a:gd name="connsiteY62" fmla="*/ 1235 h 396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459885" h="3968655">
                <a:moveTo>
                  <a:pt x="386390" y="2363614"/>
                </a:moveTo>
                <a:cubicBezTo>
                  <a:pt x="679960" y="2352782"/>
                  <a:pt x="977640" y="2440218"/>
                  <a:pt x="1221891" y="2628303"/>
                </a:cubicBezTo>
                <a:lnTo>
                  <a:pt x="1231033" y="2635750"/>
                </a:lnTo>
                <a:lnTo>
                  <a:pt x="1237995" y="2630079"/>
                </a:lnTo>
                <a:cubicBezTo>
                  <a:pt x="1517138" y="2415125"/>
                  <a:pt x="1866067" y="2329854"/>
                  <a:pt x="2198892" y="2376043"/>
                </a:cubicBezTo>
                <a:cubicBezTo>
                  <a:pt x="2266888" y="2386702"/>
                  <a:pt x="2334885" y="2400913"/>
                  <a:pt x="2401092" y="2422231"/>
                </a:cubicBezTo>
                <a:cubicBezTo>
                  <a:pt x="2422564" y="2487961"/>
                  <a:pt x="2436879" y="2555467"/>
                  <a:pt x="2447615" y="2622973"/>
                </a:cubicBezTo>
                <a:cubicBezTo>
                  <a:pt x="2453431" y="2664276"/>
                  <a:pt x="2457177" y="2705829"/>
                  <a:pt x="2458859" y="2747465"/>
                </a:cubicBezTo>
                <a:cubicBezTo>
                  <a:pt x="2470626" y="3038919"/>
                  <a:pt x="2381185" y="3334453"/>
                  <a:pt x="2191734" y="3576942"/>
                </a:cubicBezTo>
                <a:cubicBezTo>
                  <a:pt x="2173841" y="3600036"/>
                  <a:pt x="2154157" y="3623130"/>
                  <a:pt x="2134474" y="3646225"/>
                </a:cubicBezTo>
                <a:cubicBezTo>
                  <a:pt x="2111212" y="3665765"/>
                  <a:pt x="2087950" y="3685307"/>
                  <a:pt x="2064688" y="3703071"/>
                </a:cubicBezTo>
                <a:cubicBezTo>
                  <a:pt x="1820438" y="3891156"/>
                  <a:pt x="1522758" y="3978593"/>
                  <a:pt x="1229188" y="3967760"/>
                </a:cubicBezTo>
                <a:lnTo>
                  <a:pt x="1212318" y="3966327"/>
                </a:lnTo>
                <a:lnTo>
                  <a:pt x="1104798" y="3965352"/>
                </a:lnTo>
                <a:cubicBezTo>
                  <a:pt x="853167" y="3950779"/>
                  <a:pt x="604555" y="3862510"/>
                  <a:pt x="395197" y="3701295"/>
                </a:cubicBezTo>
                <a:cubicBezTo>
                  <a:pt x="371935" y="3683530"/>
                  <a:pt x="348673" y="3663989"/>
                  <a:pt x="325411" y="3644448"/>
                </a:cubicBezTo>
                <a:cubicBezTo>
                  <a:pt x="305729" y="3621354"/>
                  <a:pt x="286045" y="3598259"/>
                  <a:pt x="268152" y="3575165"/>
                </a:cubicBezTo>
                <a:cubicBezTo>
                  <a:pt x="51637" y="3298035"/>
                  <a:pt x="-34254" y="2951621"/>
                  <a:pt x="12270" y="2621197"/>
                </a:cubicBezTo>
                <a:cubicBezTo>
                  <a:pt x="23007" y="2553691"/>
                  <a:pt x="37322" y="2486184"/>
                  <a:pt x="58794" y="2420455"/>
                </a:cubicBezTo>
                <a:cubicBezTo>
                  <a:pt x="125001" y="2399137"/>
                  <a:pt x="192998" y="2384925"/>
                  <a:pt x="260994" y="2374266"/>
                </a:cubicBezTo>
                <a:cubicBezTo>
                  <a:pt x="302597" y="2368715"/>
                  <a:pt x="344452" y="2365162"/>
                  <a:pt x="386390" y="2363614"/>
                </a:cubicBezTo>
                <a:close/>
                <a:moveTo>
                  <a:pt x="588252" y="1006800"/>
                </a:moveTo>
                <a:cubicBezTo>
                  <a:pt x="811570" y="998559"/>
                  <a:pt x="1038015" y="1065072"/>
                  <a:pt x="1223816" y="1208147"/>
                </a:cubicBezTo>
                <a:lnTo>
                  <a:pt x="1230770" y="1213813"/>
                </a:lnTo>
                <a:lnTo>
                  <a:pt x="1236066" y="1209499"/>
                </a:lnTo>
                <a:cubicBezTo>
                  <a:pt x="1448410" y="1045984"/>
                  <a:pt x="1713839" y="981118"/>
                  <a:pt x="1967018" y="1016254"/>
                </a:cubicBezTo>
                <a:cubicBezTo>
                  <a:pt x="2018743" y="1024362"/>
                  <a:pt x="2070468" y="1035173"/>
                  <a:pt x="2120832" y="1051389"/>
                </a:cubicBezTo>
                <a:cubicBezTo>
                  <a:pt x="2137166" y="1101390"/>
                  <a:pt x="2148055" y="1152742"/>
                  <a:pt x="2156222" y="1204093"/>
                </a:cubicBezTo>
                <a:cubicBezTo>
                  <a:pt x="2160646" y="1235512"/>
                  <a:pt x="2163496" y="1267122"/>
                  <a:pt x="2164775" y="1298794"/>
                </a:cubicBezTo>
                <a:cubicBezTo>
                  <a:pt x="2173726" y="1520502"/>
                  <a:pt x="2105688" y="1745314"/>
                  <a:pt x="1961574" y="1929775"/>
                </a:cubicBezTo>
                <a:cubicBezTo>
                  <a:pt x="1947962" y="1947343"/>
                  <a:pt x="1932989" y="1964910"/>
                  <a:pt x="1918016" y="1982478"/>
                </a:cubicBezTo>
                <a:cubicBezTo>
                  <a:pt x="1900321" y="1997343"/>
                  <a:pt x="1882626" y="2012208"/>
                  <a:pt x="1864930" y="2025722"/>
                </a:cubicBezTo>
                <a:cubicBezTo>
                  <a:pt x="1679129" y="2168797"/>
                  <a:pt x="1452685" y="2235310"/>
                  <a:pt x="1229367" y="2227070"/>
                </a:cubicBezTo>
                <a:lnTo>
                  <a:pt x="1216534" y="2225980"/>
                </a:lnTo>
                <a:lnTo>
                  <a:pt x="1134743" y="2225238"/>
                </a:lnTo>
                <a:cubicBezTo>
                  <a:pt x="943328" y="2214153"/>
                  <a:pt x="754209" y="2147007"/>
                  <a:pt x="594952" y="2024371"/>
                </a:cubicBezTo>
                <a:cubicBezTo>
                  <a:pt x="577256" y="2010857"/>
                  <a:pt x="559561" y="1995992"/>
                  <a:pt x="541866" y="1981127"/>
                </a:cubicBezTo>
                <a:cubicBezTo>
                  <a:pt x="526893" y="1963559"/>
                  <a:pt x="511920" y="1945991"/>
                  <a:pt x="498308" y="1928424"/>
                </a:cubicBezTo>
                <a:cubicBezTo>
                  <a:pt x="333606" y="1717611"/>
                  <a:pt x="268269" y="1454095"/>
                  <a:pt x="303660" y="1202742"/>
                </a:cubicBezTo>
                <a:cubicBezTo>
                  <a:pt x="311827" y="1151390"/>
                  <a:pt x="322716" y="1100038"/>
                  <a:pt x="339050" y="1050038"/>
                </a:cubicBezTo>
                <a:cubicBezTo>
                  <a:pt x="389414" y="1033822"/>
                  <a:pt x="441139" y="1023011"/>
                  <a:pt x="492863" y="1014902"/>
                </a:cubicBezTo>
                <a:cubicBezTo>
                  <a:pt x="524511" y="1010679"/>
                  <a:pt x="556350" y="1007977"/>
                  <a:pt x="588252" y="1006800"/>
                </a:cubicBezTo>
                <a:close/>
                <a:moveTo>
                  <a:pt x="840644" y="1235"/>
                </a:moveTo>
                <a:cubicBezTo>
                  <a:pt x="977144" y="9275"/>
                  <a:pt x="1112005" y="56615"/>
                  <a:pt x="1225572" y="144067"/>
                </a:cubicBezTo>
                <a:lnTo>
                  <a:pt x="1230531" y="148107"/>
                </a:lnTo>
                <a:lnTo>
                  <a:pt x="1234308" y="145031"/>
                </a:lnTo>
                <a:cubicBezTo>
                  <a:pt x="1385731" y="28428"/>
                  <a:pt x="1575010" y="-17828"/>
                  <a:pt x="1755553" y="7227"/>
                </a:cubicBezTo>
                <a:cubicBezTo>
                  <a:pt x="1792438" y="13010"/>
                  <a:pt x="1829323" y="20719"/>
                  <a:pt x="1865237" y="32283"/>
                </a:cubicBezTo>
                <a:cubicBezTo>
                  <a:pt x="1876885" y="67938"/>
                  <a:pt x="1884650" y="104557"/>
                  <a:pt x="1890474" y="141177"/>
                </a:cubicBezTo>
                <a:cubicBezTo>
                  <a:pt x="1893629" y="163582"/>
                  <a:pt x="1895661" y="186122"/>
                  <a:pt x="1896573" y="208708"/>
                </a:cubicBezTo>
                <a:cubicBezTo>
                  <a:pt x="1902957" y="366809"/>
                  <a:pt x="1854439" y="527123"/>
                  <a:pt x="1751670" y="658663"/>
                </a:cubicBezTo>
                <a:cubicBezTo>
                  <a:pt x="1741963" y="671190"/>
                  <a:pt x="1731286" y="683718"/>
                  <a:pt x="1720609" y="696246"/>
                </a:cubicBezTo>
                <a:cubicBezTo>
                  <a:pt x="1707990" y="706846"/>
                  <a:pt x="1695372" y="717446"/>
                  <a:pt x="1682753" y="727083"/>
                </a:cubicBezTo>
                <a:cubicBezTo>
                  <a:pt x="1550258" y="829110"/>
                  <a:pt x="1388780" y="876541"/>
                  <a:pt x="1229531" y="870664"/>
                </a:cubicBezTo>
                <a:lnTo>
                  <a:pt x="1220379" y="869887"/>
                </a:lnTo>
                <a:lnTo>
                  <a:pt x="1162054" y="869358"/>
                </a:lnTo>
                <a:cubicBezTo>
                  <a:pt x="1025555" y="861453"/>
                  <a:pt x="890694" y="813571"/>
                  <a:pt x="777127" y="726119"/>
                </a:cubicBezTo>
                <a:cubicBezTo>
                  <a:pt x="764508" y="716482"/>
                  <a:pt x="751890" y="705882"/>
                  <a:pt x="739271" y="695282"/>
                </a:cubicBezTo>
                <a:cubicBezTo>
                  <a:pt x="728594" y="682754"/>
                  <a:pt x="717917" y="670227"/>
                  <a:pt x="708210" y="657699"/>
                </a:cubicBezTo>
                <a:cubicBezTo>
                  <a:pt x="590760" y="507368"/>
                  <a:pt x="544168" y="319454"/>
                  <a:pt x="569406" y="140213"/>
                </a:cubicBezTo>
                <a:cubicBezTo>
                  <a:pt x="575230" y="103594"/>
                  <a:pt x="582995" y="66975"/>
                  <a:pt x="594643" y="31319"/>
                </a:cubicBezTo>
                <a:cubicBezTo>
                  <a:pt x="630557" y="19755"/>
                  <a:pt x="667442" y="12046"/>
                  <a:pt x="704327" y="6264"/>
                </a:cubicBezTo>
                <a:cubicBezTo>
                  <a:pt x="749463" y="241"/>
                  <a:pt x="795145" y="-1445"/>
                  <a:pt x="840644" y="1235"/>
                </a:cubicBezTo>
                <a:close/>
              </a:path>
            </a:pathLst>
          </a:custGeom>
        </p:spPr>
        <p:txBody>
          <a:bodyPr wrap="square">
            <a:noAutofit/>
          </a:bodyPr>
          <a:lstStyle/>
          <a:p>
            <a:endParaRPr lang="en-US" dirty="0"/>
          </a:p>
        </p:txBody>
      </p:sp>
      <p:sp>
        <p:nvSpPr>
          <p:cNvPr id="33" name="Slide Number Placeholder 5">
            <a:extLst>
              <a:ext uri="{FF2B5EF4-FFF2-40B4-BE49-F238E27FC236}">
                <a16:creationId xmlns:a16="http://schemas.microsoft.com/office/drawing/2014/main" id="{E3C2912D-8CD4-42F5-BEE7-FC5269FF313B}"/>
              </a:ext>
            </a:extLst>
          </p:cNvPr>
          <p:cNvSpPr txBox="1">
            <a:spLocks/>
          </p:cNvSpPr>
          <p:nvPr userDrawn="1"/>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tx1">
                    <a:lumMod val="50000"/>
                    <a:lumOff val="50000"/>
                  </a:schemeClr>
                </a:solidFill>
                <a:latin typeface="+mj-lt"/>
              </a:rPr>
              <a:t>|      </a:t>
            </a:r>
            <a:fld id="{696CAF5E-82FD-46C1-8113-274199A6E6F4}" type="slidenum">
              <a:rPr lang="id-ID" sz="1100" b="0" smtClean="0">
                <a:solidFill>
                  <a:schemeClr val="tx1">
                    <a:lumMod val="50000"/>
                    <a:lumOff val="50000"/>
                  </a:schemeClr>
                </a:solidFill>
                <a:latin typeface="+mj-lt"/>
              </a:rPr>
              <a:pPr algn="ctr"/>
              <a:t>‹#›</a:t>
            </a:fld>
            <a:endParaRPr lang="id-ID" sz="1100" b="0" dirty="0">
              <a:solidFill>
                <a:schemeClr val="tx1">
                  <a:lumMod val="50000"/>
                  <a:lumOff val="50000"/>
                </a:schemeClr>
              </a:solidFill>
              <a:latin typeface="+mj-lt"/>
            </a:endParaRPr>
          </a:p>
        </p:txBody>
      </p:sp>
      <p:pic>
        <p:nvPicPr>
          <p:cNvPr id="7" name="Picture 6">
            <a:extLst>
              <a:ext uri="{FF2B5EF4-FFF2-40B4-BE49-F238E27FC236}">
                <a16:creationId xmlns:a16="http://schemas.microsoft.com/office/drawing/2014/main" id="{71832EE4-C25D-E044-B63C-E0AEE5797A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0725306" y="6049925"/>
            <a:ext cx="325462" cy="318682"/>
          </a:xfrm>
          <a:prstGeom prst="rect">
            <a:avLst/>
          </a:prstGeom>
        </p:spPr>
      </p:pic>
    </p:spTree>
    <p:extLst>
      <p:ext uri="{BB962C8B-B14F-4D97-AF65-F5344CB8AC3E}">
        <p14:creationId xmlns:p14="http://schemas.microsoft.com/office/powerpoint/2010/main" val="3626659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811BCA8-5E43-412C-A664-A58BF75C8E08}"/>
              </a:ext>
            </a:extLst>
          </p:cNvPr>
          <p:cNvSpPr>
            <a:spLocks noGrp="1"/>
          </p:cNvSpPr>
          <p:nvPr>
            <p:ph type="pic" sz="quarter" idx="10"/>
          </p:nvPr>
        </p:nvSpPr>
        <p:spPr>
          <a:xfrm>
            <a:off x="2855855" y="2373232"/>
            <a:ext cx="914400" cy="914400"/>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p:spPr>
        <p:txBody>
          <a:bodyPr wrap="square">
            <a:noAutofit/>
          </a:bodyPr>
          <a:lstStyle>
            <a:lvl1pPr>
              <a:defRPr sz="800"/>
            </a:lvl1pPr>
          </a:lstStyle>
          <a:p>
            <a:endParaRPr lang="en-US" dirty="0"/>
          </a:p>
        </p:txBody>
      </p:sp>
      <p:sp>
        <p:nvSpPr>
          <p:cNvPr id="17" name="Picture Placeholder 16">
            <a:extLst>
              <a:ext uri="{FF2B5EF4-FFF2-40B4-BE49-F238E27FC236}">
                <a16:creationId xmlns:a16="http://schemas.microsoft.com/office/drawing/2014/main" id="{16062671-8393-47DE-A866-A3AD42D3D1E7}"/>
              </a:ext>
            </a:extLst>
          </p:cNvPr>
          <p:cNvSpPr>
            <a:spLocks noGrp="1"/>
          </p:cNvSpPr>
          <p:nvPr>
            <p:ph type="pic" sz="quarter" idx="11"/>
          </p:nvPr>
        </p:nvSpPr>
        <p:spPr>
          <a:xfrm>
            <a:off x="5055174" y="2846650"/>
            <a:ext cx="1007002" cy="1007002"/>
          </a:xfrm>
          <a:custGeom>
            <a:avLst/>
            <a:gdLst>
              <a:gd name="connsiteX0" fmla="*/ 503501 w 1007002"/>
              <a:gd name="connsiteY0" fmla="*/ 0 h 1007002"/>
              <a:gd name="connsiteX1" fmla="*/ 1007002 w 1007002"/>
              <a:gd name="connsiteY1" fmla="*/ 503501 h 1007002"/>
              <a:gd name="connsiteX2" fmla="*/ 503501 w 1007002"/>
              <a:gd name="connsiteY2" fmla="*/ 1007002 h 1007002"/>
              <a:gd name="connsiteX3" fmla="*/ 0 w 1007002"/>
              <a:gd name="connsiteY3" fmla="*/ 503501 h 1007002"/>
              <a:gd name="connsiteX4" fmla="*/ 503501 w 1007002"/>
              <a:gd name="connsiteY4" fmla="*/ 0 h 1007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002" h="1007002">
                <a:moveTo>
                  <a:pt x="503501" y="0"/>
                </a:moveTo>
                <a:cubicBezTo>
                  <a:pt x="781577" y="0"/>
                  <a:pt x="1007002" y="225425"/>
                  <a:pt x="1007002" y="503501"/>
                </a:cubicBezTo>
                <a:cubicBezTo>
                  <a:pt x="1007002" y="781577"/>
                  <a:pt x="781577" y="1007002"/>
                  <a:pt x="503501" y="1007002"/>
                </a:cubicBezTo>
                <a:cubicBezTo>
                  <a:pt x="225425" y="1007002"/>
                  <a:pt x="0" y="781577"/>
                  <a:pt x="0" y="503501"/>
                </a:cubicBezTo>
                <a:cubicBezTo>
                  <a:pt x="0" y="225425"/>
                  <a:pt x="225425" y="0"/>
                  <a:pt x="503501" y="0"/>
                </a:cubicBezTo>
                <a:close/>
              </a:path>
            </a:pathLst>
          </a:custGeom>
        </p:spPr>
        <p:txBody>
          <a:bodyPr wrap="square">
            <a:noAutofit/>
          </a:bodyPr>
          <a:lstStyle>
            <a:lvl1pPr>
              <a:defRPr sz="800"/>
            </a:lvl1pPr>
          </a:lstStyle>
          <a:p>
            <a:endParaRPr lang="en-US" dirty="0"/>
          </a:p>
        </p:txBody>
      </p:sp>
      <p:sp>
        <p:nvSpPr>
          <p:cNvPr id="20" name="Picture Placeholder 19">
            <a:extLst>
              <a:ext uri="{FF2B5EF4-FFF2-40B4-BE49-F238E27FC236}">
                <a16:creationId xmlns:a16="http://schemas.microsoft.com/office/drawing/2014/main" id="{8F47103E-AFB3-4D78-8DB1-2DA790E1D860}"/>
              </a:ext>
            </a:extLst>
          </p:cNvPr>
          <p:cNvSpPr>
            <a:spLocks noGrp="1"/>
          </p:cNvSpPr>
          <p:nvPr>
            <p:ph type="pic" sz="quarter" idx="12"/>
          </p:nvPr>
        </p:nvSpPr>
        <p:spPr>
          <a:xfrm>
            <a:off x="7437592" y="1984704"/>
            <a:ext cx="970768" cy="970768"/>
          </a:xfrm>
          <a:custGeom>
            <a:avLst/>
            <a:gdLst>
              <a:gd name="connsiteX0" fmla="*/ 485384 w 970768"/>
              <a:gd name="connsiteY0" fmla="*/ 0 h 970768"/>
              <a:gd name="connsiteX1" fmla="*/ 970768 w 970768"/>
              <a:gd name="connsiteY1" fmla="*/ 485384 h 970768"/>
              <a:gd name="connsiteX2" fmla="*/ 485384 w 970768"/>
              <a:gd name="connsiteY2" fmla="*/ 970768 h 970768"/>
              <a:gd name="connsiteX3" fmla="*/ 0 w 970768"/>
              <a:gd name="connsiteY3" fmla="*/ 485384 h 970768"/>
              <a:gd name="connsiteX4" fmla="*/ 485384 w 970768"/>
              <a:gd name="connsiteY4" fmla="*/ 0 h 970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768" h="970768">
                <a:moveTo>
                  <a:pt x="485384" y="0"/>
                </a:moveTo>
                <a:cubicBezTo>
                  <a:pt x="753454" y="0"/>
                  <a:pt x="970768" y="217314"/>
                  <a:pt x="970768" y="485384"/>
                </a:cubicBezTo>
                <a:cubicBezTo>
                  <a:pt x="970768" y="753454"/>
                  <a:pt x="753454" y="970768"/>
                  <a:pt x="485384" y="970768"/>
                </a:cubicBezTo>
                <a:cubicBezTo>
                  <a:pt x="217314" y="970768"/>
                  <a:pt x="0" y="753454"/>
                  <a:pt x="0" y="485384"/>
                </a:cubicBezTo>
                <a:cubicBezTo>
                  <a:pt x="0" y="217314"/>
                  <a:pt x="217314" y="0"/>
                  <a:pt x="485384" y="0"/>
                </a:cubicBezTo>
                <a:close/>
              </a:path>
            </a:pathLst>
          </a:custGeom>
        </p:spPr>
        <p:txBody>
          <a:bodyPr wrap="square">
            <a:noAutofit/>
          </a:bodyPr>
          <a:lstStyle>
            <a:lvl1pPr>
              <a:defRPr sz="800"/>
            </a:lvl1pPr>
          </a:lstStyle>
          <a:p>
            <a:endParaRPr lang="en-US" dirty="0"/>
          </a:p>
        </p:txBody>
      </p:sp>
      <p:sp>
        <p:nvSpPr>
          <p:cNvPr id="23" name="Picture Placeholder 22">
            <a:extLst>
              <a:ext uri="{FF2B5EF4-FFF2-40B4-BE49-F238E27FC236}">
                <a16:creationId xmlns:a16="http://schemas.microsoft.com/office/drawing/2014/main" id="{8AFE43F7-A889-42B7-914D-565657F02724}"/>
              </a:ext>
            </a:extLst>
          </p:cNvPr>
          <p:cNvSpPr>
            <a:spLocks noGrp="1"/>
          </p:cNvSpPr>
          <p:nvPr>
            <p:ph type="pic" sz="quarter" idx="13"/>
          </p:nvPr>
        </p:nvSpPr>
        <p:spPr>
          <a:xfrm>
            <a:off x="3418150" y="4651475"/>
            <a:ext cx="1198096" cy="1198096"/>
          </a:xfrm>
          <a:custGeom>
            <a:avLst/>
            <a:gdLst>
              <a:gd name="connsiteX0" fmla="*/ 599048 w 1198096"/>
              <a:gd name="connsiteY0" fmla="*/ 0 h 1198096"/>
              <a:gd name="connsiteX1" fmla="*/ 1198096 w 1198096"/>
              <a:gd name="connsiteY1" fmla="*/ 599048 h 1198096"/>
              <a:gd name="connsiteX2" fmla="*/ 599048 w 1198096"/>
              <a:gd name="connsiteY2" fmla="*/ 1198096 h 1198096"/>
              <a:gd name="connsiteX3" fmla="*/ 0 w 1198096"/>
              <a:gd name="connsiteY3" fmla="*/ 599048 h 1198096"/>
              <a:gd name="connsiteX4" fmla="*/ 599048 w 1198096"/>
              <a:gd name="connsiteY4" fmla="*/ 0 h 1198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096" h="1198096">
                <a:moveTo>
                  <a:pt x="599048" y="0"/>
                </a:moveTo>
                <a:cubicBezTo>
                  <a:pt x="929893" y="0"/>
                  <a:pt x="1198096" y="268203"/>
                  <a:pt x="1198096" y="599048"/>
                </a:cubicBezTo>
                <a:cubicBezTo>
                  <a:pt x="1198096" y="929893"/>
                  <a:pt x="929893" y="1198096"/>
                  <a:pt x="599048" y="1198096"/>
                </a:cubicBezTo>
                <a:cubicBezTo>
                  <a:pt x="268203" y="1198096"/>
                  <a:pt x="0" y="929893"/>
                  <a:pt x="0" y="599048"/>
                </a:cubicBezTo>
                <a:cubicBezTo>
                  <a:pt x="0" y="268203"/>
                  <a:pt x="268203" y="0"/>
                  <a:pt x="599048" y="0"/>
                </a:cubicBezTo>
                <a:close/>
              </a:path>
            </a:pathLst>
          </a:custGeom>
        </p:spPr>
        <p:txBody>
          <a:bodyPr wrap="square">
            <a:noAutofit/>
          </a:bodyPr>
          <a:lstStyle>
            <a:lvl1pPr>
              <a:defRPr sz="800"/>
            </a:lvl1pPr>
          </a:lstStyle>
          <a:p>
            <a:endParaRPr lang="en-US" dirty="0"/>
          </a:p>
        </p:txBody>
      </p:sp>
      <p:sp>
        <p:nvSpPr>
          <p:cNvPr id="26" name="Picture Placeholder 25">
            <a:extLst>
              <a:ext uri="{FF2B5EF4-FFF2-40B4-BE49-F238E27FC236}">
                <a16:creationId xmlns:a16="http://schemas.microsoft.com/office/drawing/2014/main" id="{E83000A4-CDDC-4E98-8B4A-1EBAE199BC1E}"/>
              </a:ext>
            </a:extLst>
          </p:cNvPr>
          <p:cNvSpPr>
            <a:spLocks noGrp="1"/>
          </p:cNvSpPr>
          <p:nvPr>
            <p:ph type="pic" sz="quarter" idx="14"/>
          </p:nvPr>
        </p:nvSpPr>
        <p:spPr>
          <a:xfrm>
            <a:off x="5780314" y="4490357"/>
            <a:ext cx="1534886" cy="1534886"/>
          </a:xfrm>
          <a:custGeom>
            <a:avLst/>
            <a:gdLst>
              <a:gd name="connsiteX0" fmla="*/ 767443 w 1534886"/>
              <a:gd name="connsiteY0" fmla="*/ 0 h 1534886"/>
              <a:gd name="connsiteX1" fmla="*/ 1534886 w 1534886"/>
              <a:gd name="connsiteY1" fmla="*/ 767443 h 1534886"/>
              <a:gd name="connsiteX2" fmla="*/ 767443 w 1534886"/>
              <a:gd name="connsiteY2" fmla="*/ 1534886 h 1534886"/>
              <a:gd name="connsiteX3" fmla="*/ 0 w 1534886"/>
              <a:gd name="connsiteY3" fmla="*/ 767443 h 1534886"/>
              <a:gd name="connsiteX4" fmla="*/ 767443 w 1534886"/>
              <a:gd name="connsiteY4" fmla="*/ 0 h 153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886" h="1534886">
                <a:moveTo>
                  <a:pt x="767443" y="0"/>
                </a:moveTo>
                <a:cubicBezTo>
                  <a:pt x="1191290" y="0"/>
                  <a:pt x="1534886" y="343596"/>
                  <a:pt x="1534886" y="767443"/>
                </a:cubicBezTo>
                <a:cubicBezTo>
                  <a:pt x="1534886" y="1191290"/>
                  <a:pt x="1191290" y="1534886"/>
                  <a:pt x="767443" y="1534886"/>
                </a:cubicBezTo>
                <a:cubicBezTo>
                  <a:pt x="343596" y="1534886"/>
                  <a:pt x="0" y="1191290"/>
                  <a:pt x="0" y="767443"/>
                </a:cubicBezTo>
                <a:cubicBezTo>
                  <a:pt x="0" y="343596"/>
                  <a:pt x="343596" y="0"/>
                  <a:pt x="767443" y="0"/>
                </a:cubicBezTo>
                <a:close/>
              </a:path>
            </a:pathLst>
          </a:custGeom>
        </p:spPr>
        <p:txBody>
          <a:bodyPr wrap="square">
            <a:noAutofit/>
          </a:bodyPr>
          <a:lstStyle>
            <a:lvl1pPr>
              <a:defRPr sz="800"/>
            </a:lvl1pPr>
          </a:lstStyle>
          <a:p>
            <a:endParaRPr lang="en-US" dirty="0"/>
          </a:p>
        </p:txBody>
      </p:sp>
      <p:sp>
        <p:nvSpPr>
          <p:cNvPr id="29" name="Picture Placeholder 28">
            <a:extLst>
              <a:ext uri="{FF2B5EF4-FFF2-40B4-BE49-F238E27FC236}">
                <a16:creationId xmlns:a16="http://schemas.microsoft.com/office/drawing/2014/main" id="{35318237-8C7B-48F1-B4DF-1655491BAEB9}"/>
              </a:ext>
            </a:extLst>
          </p:cNvPr>
          <p:cNvSpPr>
            <a:spLocks noGrp="1"/>
          </p:cNvSpPr>
          <p:nvPr>
            <p:ph type="pic" sz="quarter" idx="15"/>
          </p:nvPr>
        </p:nvSpPr>
        <p:spPr>
          <a:xfrm>
            <a:off x="8424687" y="3692422"/>
            <a:ext cx="914400" cy="914400"/>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p:spPr>
        <p:txBody>
          <a:bodyPr wrap="square">
            <a:noAutofit/>
          </a:bodyPr>
          <a:lstStyle>
            <a:lvl1pPr>
              <a:defRPr sz="800"/>
            </a:lvl1pPr>
          </a:lstStyle>
          <a:p>
            <a:endParaRPr lang="en-US" dirty="0"/>
          </a:p>
        </p:txBody>
      </p:sp>
      <p:sp>
        <p:nvSpPr>
          <p:cNvPr id="30" name="Text Placeholder 9">
            <a:extLst>
              <a:ext uri="{FF2B5EF4-FFF2-40B4-BE49-F238E27FC236}">
                <a16:creationId xmlns:a16="http://schemas.microsoft.com/office/drawing/2014/main" id="{D9939FEC-673A-4BB2-95AD-589AB83B6234}"/>
              </a:ext>
            </a:extLst>
          </p:cNvPr>
          <p:cNvSpPr>
            <a:spLocks noGrp="1"/>
          </p:cNvSpPr>
          <p:nvPr>
            <p:ph type="body" sz="quarter" idx="17" hasCustomPrompt="1"/>
          </p:nvPr>
        </p:nvSpPr>
        <p:spPr>
          <a:xfrm>
            <a:off x="3304382" y="532946"/>
            <a:ext cx="5583237" cy="706966"/>
          </a:xfrm>
        </p:spPr>
        <p:txBody>
          <a:bodyPr>
            <a:noAutofit/>
          </a:bodyPr>
          <a:lstStyle>
            <a:lvl1pPr marL="0" indent="0" algn="ctr">
              <a:buNone/>
              <a:defRPr sz="4800" b="1">
                <a:latin typeface="Arial" panose="020B0604020202020204" pitchFamily="34" charset="0"/>
                <a:cs typeface="Arial" panose="020B0604020202020204" pitchFamily="34" charset="0"/>
              </a:defRPr>
            </a:lvl1pPr>
            <a:lvl2pPr>
              <a:defRPr sz="4800">
                <a:latin typeface="+mj-lt"/>
              </a:defRPr>
            </a:lvl2pPr>
            <a:lvl3pPr>
              <a:defRPr sz="4800">
                <a:latin typeface="+mj-lt"/>
              </a:defRPr>
            </a:lvl3pPr>
            <a:lvl4pPr>
              <a:defRPr sz="4800">
                <a:latin typeface="+mj-lt"/>
              </a:defRPr>
            </a:lvl4pPr>
            <a:lvl5pPr>
              <a:defRPr sz="4800">
                <a:latin typeface="+mj-lt"/>
              </a:defRPr>
            </a:lvl5pPr>
          </a:lstStyle>
          <a:p>
            <a:pPr lvl="0"/>
            <a:r>
              <a:rPr lang="en-US" dirty="0"/>
              <a:t>TITLE HERE</a:t>
            </a:r>
          </a:p>
        </p:txBody>
      </p:sp>
      <p:sp>
        <p:nvSpPr>
          <p:cNvPr id="31" name="Text Placeholder 12">
            <a:extLst>
              <a:ext uri="{FF2B5EF4-FFF2-40B4-BE49-F238E27FC236}">
                <a16:creationId xmlns:a16="http://schemas.microsoft.com/office/drawing/2014/main" id="{69938513-B9A5-499C-8E89-49AEF386F16A}"/>
              </a:ext>
            </a:extLst>
          </p:cNvPr>
          <p:cNvSpPr>
            <a:spLocks noGrp="1"/>
          </p:cNvSpPr>
          <p:nvPr>
            <p:ph type="body" sz="quarter" idx="18" hasCustomPrompt="1"/>
          </p:nvPr>
        </p:nvSpPr>
        <p:spPr>
          <a:xfrm>
            <a:off x="3542507" y="1239912"/>
            <a:ext cx="5106987" cy="381000"/>
          </a:xfrm>
        </p:spPr>
        <p:txBody>
          <a:bodyPr>
            <a:noAutofit/>
          </a:bodyPr>
          <a:lstStyle>
            <a:lvl1pPr marL="0" indent="0" algn="ctr">
              <a:buNone/>
              <a:defRPr sz="1200">
                <a:solidFill>
                  <a:schemeClr val="bg2">
                    <a:lumMod val="50000"/>
                  </a:schemeClr>
                </a:solidFill>
                <a:latin typeface="Arial" panose="020B0604020202020204" pitchFamily="34" charset="0"/>
                <a:cs typeface="Arial" panose="020B0604020202020204" pitchFamily="34" charset="0"/>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dirty="0"/>
              <a:t>Free subtitle here</a:t>
            </a:r>
          </a:p>
        </p:txBody>
      </p:sp>
      <p:sp>
        <p:nvSpPr>
          <p:cNvPr id="42" name="Slide Number Placeholder 5">
            <a:extLst>
              <a:ext uri="{FF2B5EF4-FFF2-40B4-BE49-F238E27FC236}">
                <a16:creationId xmlns:a16="http://schemas.microsoft.com/office/drawing/2014/main" id="{CFDAFD7C-E251-40B9-AEE1-A2F834D6C482}"/>
              </a:ext>
            </a:extLst>
          </p:cNvPr>
          <p:cNvSpPr txBox="1">
            <a:spLocks/>
          </p:cNvSpPr>
          <p:nvPr userDrawn="1"/>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tx1">
                    <a:lumMod val="50000"/>
                    <a:lumOff val="50000"/>
                  </a:schemeClr>
                </a:solidFill>
                <a:latin typeface="+mj-lt"/>
              </a:rPr>
              <a:t>|      </a:t>
            </a:r>
            <a:fld id="{696CAF5E-82FD-46C1-8113-274199A6E6F4}" type="slidenum">
              <a:rPr lang="id-ID" sz="1100" b="0" smtClean="0">
                <a:solidFill>
                  <a:schemeClr val="tx1">
                    <a:lumMod val="50000"/>
                    <a:lumOff val="50000"/>
                  </a:schemeClr>
                </a:solidFill>
                <a:latin typeface="+mj-lt"/>
              </a:rPr>
              <a:pPr algn="ctr"/>
              <a:t>‹#›</a:t>
            </a:fld>
            <a:endParaRPr lang="id-ID" sz="1100" b="0" dirty="0">
              <a:solidFill>
                <a:schemeClr val="tx1">
                  <a:lumMod val="50000"/>
                  <a:lumOff val="50000"/>
                </a:schemeClr>
              </a:solidFill>
              <a:latin typeface="+mj-lt"/>
            </a:endParaRPr>
          </a:p>
        </p:txBody>
      </p:sp>
      <p:pic>
        <p:nvPicPr>
          <p:cNvPr id="12" name="Picture 11">
            <a:extLst>
              <a:ext uri="{FF2B5EF4-FFF2-40B4-BE49-F238E27FC236}">
                <a16:creationId xmlns:a16="http://schemas.microsoft.com/office/drawing/2014/main" id="{3C2AACCE-AD8F-544A-8930-BB02D65F1F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0725306" y="6049925"/>
            <a:ext cx="325462" cy="318682"/>
          </a:xfrm>
          <a:prstGeom prst="rect">
            <a:avLst/>
          </a:prstGeom>
        </p:spPr>
      </p:pic>
    </p:spTree>
    <p:extLst>
      <p:ext uri="{BB962C8B-B14F-4D97-AF65-F5344CB8AC3E}">
        <p14:creationId xmlns:p14="http://schemas.microsoft.com/office/powerpoint/2010/main" val="1836607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9B8E58A-8D4B-4645-BB78-921100645380}"/>
              </a:ext>
            </a:extLst>
          </p:cNvPr>
          <p:cNvSpPr>
            <a:spLocks noGrp="1"/>
          </p:cNvSpPr>
          <p:nvPr>
            <p:ph type="pic" sz="quarter" idx="10"/>
          </p:nvPr>
        </p:nvSpPr>
        <p:spPr>
          <a:xfrm>
            <a:off x="0" y="0"/>
            <a:ext cx="12191999" cy="6858000"/>
          </a:xfrm>
        </p:spPr>
        <p:txBody>
          <a:bodyPr/>
          <a:lstStyle/>
          <a:p>
            <a:endParaRPr lang="en-US" dirty="0"/>
          </a:p>
        </p:txBody>
      </p:sp>
    </p:spTree>
    <p:extLst>
      <p:ext uri="{BB962C8B-B14F-4D97-AF65-F5344CB8AC3E}">
        <p14:creationId xmlns:p14="http://schemas.microsoft.com/office/powerpoint/2010/main" val="2719969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E3309BC7-2B2F-4DE4-9AE7-43295AF8013D}"/>
              </a:ext>
            </a:extLst>
          </p:cNvPr>
          <p:cNvSpPr>
            <a:spLocks noGrp="1"/>
          </p:cNvSpPr>
          <p:nvPr>
            <p:ph type="pic" sz="quarter" idx="10"/>
          </p:nvPr>
        </p:nvSpPr>
        <p:spPr>
          <a:xfrm>
            <a:off x="1158240" y="1946878"/>
            <a:ext cx="3291840" cy="3291840"/>
          </a:xfrm>
        </p:spPr>
        <p:txBody>
          <a:bodyPr/>
          <a:lstStyle/>
          <a:p>
            <a:endParaRPr lang="en-US" dirty="0"/>
          </a:p>
        </p:txBody>
      </p:sp>
      <p:sp>
        <p:nvSpPr>
          <p:cNvPr id="14" name="Picture Placeholder 9">
            <a:extLst>
              <a:ext uri="{FF2B5EF4-FFF2-40B4-BE49-F238E27FC236}">
                <a16:creationId xmlns:a16="http://schemas.microsoft.com/office/drawing/2014/main" id="{899D52BE-DD96-458F-9371-F934611C1F49}"/>
              </a:ext>
            </a:extLst>
          </p:cNvPr>
          <p:cNvSpPr>
            <a:spLocks noGrp="1"/>
          </p:cNvSpPr>
          <p:nvPr>
            <p:ph type="pic" sz="quarter" idx="11"/>
          </p:nvPr>
        </p:nvSpPr>
        <p:spPr>
          <a:xfrm>
            <a:off x="4450080" y="1946878"/>
            <a:ext cx="3291840" cy="3291840"/>
          </a:xfrm>
        </p:spPr>
        <p:txBody>
          <a:bodyPr/>
          <a:lstStyle/>
          <a:p>
            <a:endParaRPr lang="en-US" dirty="0"/>
          </a:p>
        </p:txBody>
      </p:sp>
      <p:sp>
        <p:nvSpPr>
          <p:cNvPr id="15" name="Picture Placeholder 9">
            <a:extLst>
              <a:ext uri="{FF2B5EF4-FFF2-40B4-BE49-F238E27FC236}">
                <a16:creationId xmlns:a16="http://schemas.microsoft.com/office/drawing/2014/main" id="{94E3B566-4ADD-4610-B593-591B5609C69F}"/>
              </a:ext>
            </a:extLst>
          </p:cNvPr>
          <p:cNvSpPr>
            <a:spLocks noGrp="1"/>
          </p:cNvSpPr>
          <p:nvPr>
            <p:ph type="pic" sz="quarter" idx="12"/>
          </p:nvPr>
        </p:nvSpPr>
        <p:spPr>
          <a:xfrm>
            <a:off x="7741920" y="1946878"/>
            <a:ext cx="3291840" cy="3291840"/>
          </a:xfrm>
        </p:spPr>
        <p:txBody>
          <a:bodyPr/>
          <a:lstStyle/>
          <a:p>
            <a:endParaRPr lang="en-US" dirty="0"/>
          </a:p>
        </p:txBody>
      </p:sp>
      <p:sp>
        <p:nvSpPr>
          <p:cNvPr id="16" name="Text Placeholder 9">
            <a:extLst>
              <a:ext uri="{FF2B5EF4-FFF2-40B4-BE49-F238E27FC236}">
                <a16:creationId xmlns:a16="http://schemas.microsoft.com/office/drawing/2014/main" id="{C1890BB0-756B-409A-BD57-DC27AF5B42B0}"/>
              </a:ext>
            </a:extLst>
          </p:cNvPr>
          <p:cNvSpPr>
            <a:spLocks noGrp="1"/>
          </p:cNvSpPr>
          <p:nvPr>
            <p:ph type="body" sz="quarter" idx="17" hasCustomPrompt="1"/>
          </p:nvPr>
        </p:nvSpPr>
        <p:spPr>
          <a:xfrm>
            <a:off x="2540001" y="532946"/>
            <a:ext cx="7112000" cy="706966"/>
          </a:xfrm>
        </p:spPr>
        <p:txBody>
          <a:bodyPr>
            <a:noAutofit/>
          </a:bodyPr>
          <a:lstStyle>
            <a:lvl1pPr marL="0" indent="0" algn="ctr">
              <a:buNone/>
              <a:defRPr sz="4800" b="1">
                <a:latin typeface="Arial" panose="020B0604020202020204" pitchFamily="34" charset="0"/>
                <a:cs typeface="Arial" panose="020B0604020202020204" pitchFamily="34" charset="0"/>
              </a:defRPr>
            </a:lvl1pPr>
            <a:lvl2pPr>
              <a:defRPr sz="4800">
                <a:latin typeface="+mj-lt"/>
              </a:defRPr>
            </a:lvl2pPr>
            <a:lvl3pPr>
              <a:defRPr sz="4800">
                <a:latin typeface="+mj-lt"/>
              </a:defRPr>
            </a:lvl3pPr>
            <a:lvl4pPr>
              <a:defRPr sz="4800">
                <a:latin typeface="+mj-lt"/>
              </a:defRPr>
            </a:lvl4pPr>
            <a:lvl5pPr>
              <a:defRPr sz="4800">
                <a:latin typeface="+mj-lt"/>
              </a:defRPr>
            </a:lvl5pPr>
          </a:lstStyle>
          <a:p>
            <a:pPr lvl="0"/>
            <a:r>
              <a:rPr lang="en-US" dirty="0"/>
              <a:t>TITLE HERE</a:t>
            </a:r>
          </a:p>
        </p:txBody>
      </p:sp>
      <p:sp>
        <p:nvSpPr>
          <p:cNvPr id="17" name="Text Placeholder 12">
            <a:extLst>
              <a:ext uri="{FF2B5EF4-FFF2-40B4-BE49-F238E27FC236}">
                <a16:creationId xmlns:a16="http://schemas.microsoft.com/office/drawing/2014/main" id="{3D3824B7-1540-4BA5-9865-B15A90F5D17B}"/>
              </a:ext>
            </a:extLst>
          </p:cNvPr>
          <p:cNvSpPr>
            <a:spLocks noGrp="1"/>
          </p:cNvSpPr>
          <p:nvPr>
            <p:ph type="body" sz="quarter" idx="18" hasCustomPrompt="1"/>
          </p:nvPr>
        </p:nvSpPr>
        <p:spPr>
          <a:xfrm>
            <a:off x="3542507" y="1239912"/>
            <a:ext cx="5106987" cy="381000"/>
          </a:xfrm>
        </p:spPr>
        <p:txBody>
          <a:bodyPr>
            <a:noAutofit/>
          </a:bodyPr>
          <a:lstStyle>
            <a:lvl1pPr marL="0" indent="0" algn="ctr">
              <a:buNone/>
              <a:defRPr sz="1200">
                <a:solidFill>
                  <a:schemeClr val="bg2">
                    <a:lumMod val="50000"/>
                  </a:schemeClr>
                </a:solidFill>
                <a:latin typeface="Arial" panose="020B0604020202020204" pitchFamily="34" charset="0"/>
                <a:cs typeface="Arial" panose="020B0604020202020204" pitchFamily="34" charset="0"/>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dirty="0"/>
              <a:t>Free subtitle here</a:t>
            </a:r>
          </a:p>
        </p:txBody>
      </p:sp>
    </p:spTree>
    <p:extLst>
      <p:ext uri="{BB962C8B-B14F-4D97-AF65-F5344CB8AC3E}">
        <p14:creationId xmlns:p14="http://schemas.microsoft.com/office/powerpoint/2010/main" val="2012282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9F9B4600-E8B5-45FA-977C-7778204B18C4}"/>
              </a:ext>
            </a:extLst>
          </p:cNvPr>
          <p:cNvSpPr>
            <a:spLocks noGrp="1"/>
          </p:cNvSpPr>
          <p:nvPr>
            <p:ph type="body" sz="quarter" idx="18" hasCustomPrompt="1"/>
          </p:nvPr>
        </p:nvSpPr>
        <p:spPr>
          <a:xfrm>
            <a:off x="3542507" y="3615133"/>
            <a:ext cx="5106987" cy="381000"/>
          </a:xfrm>
        </p:spPr>
        <p:txBody>
          <a:bodyPr>
            <a:noAutofit/>
          </a:bodyPr>
          <a:lstStyle>
            <a:lvl1pPr marL="0" indent="0" algn="ctr">
              <a:buNone/>
              <a:defRPr sz="1200">
                <a:solidFill>
                  <a:schemeClr val="tx1">
                    <a:lumMod val="25000"/>
                    <a:lumOff val="75000"/>
                  </a:schemeClr>
                </a:solidFill>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dirty="0"/>
              <a:t>Free subtitle here</a:t>
            </a:r>
          </a:p>
        </p:txBody>
      </p:sp>
      <p:sp>
        <p:nvSpPr>
          <p:cNvPr id="11" name="Text Placeholder 9">
            <a:extLst>
              <a:ext uri="{FF2B5EF4-FFF2-40B4-BE49-F238E27FC236}">
                <a16:creationId xmlns:a16="http://schemas.microsoft.com/office/drawing/2014/main" id="{4A199BDB-69EF-424D-852E-2CE380DE8CE3}"/>
              </a:ext>
            </a:extLst>
          </p:cNvPr>
          <p:cNvSpPr>
            <a:spLocks noGrp="1"/>
          </p:cNvSpPr>
          <p:nvPr>
            <p:ph type="body" sz="quarter" idx="17" hasCustomPrompt="1"/>
          </p:nvPr>
        </p:nvSpPr>
        <p:spPr>
          <a:xfrm>
            <a:off x="1016001" y="2383567"/>
            <a:ext cx="10160000" cy="1231566"/>
          </a:xfrm>
        </p:spPr>
        <p:txBody>
          <a:bodyPr>
            <a:noAutofit/>
          </a:bodyPr>
          <a:lstStyle>
            <a:lvl1pPr marL="0" indent="0" algn="ctr">
              <a:buNone/>
              <a:defRPr sz="7200" b="1">
                <a:latin typeface="Arial" panose="020B0604020202020204" pitchFamily="34" charset="0"/>
                <a:cs typeface="Arial" panose="020B0604020202020204" pitchFamily="34" charset="0"/>
              </a:defRPr>
            </a:lvl1pPr>
            <a:lvl2pPr>
              <a:defRPr sz="4800">
                <a:latin typeface="+mj-lt"/>
              </a:defRPr>
            </a:lvl2pPr>
            <a:lvl3pPr>
              <a:defRPr sz="4800">
                <a:latin typeface="+mj-lt"/>
              </a:defRPr>
            </a:lvl3pPr>
            <a:lvl4pPr>
              <a:defRPr sz="4800">
                <a:latin typeface="+mj-lt"/>
              </a:defRPr>
            </a:lvl4pPr>
            <a:lvl5pPr>
              <a:defRPr sz="4800">
                <a:latin typeface="+mj-lt"/>
              </a:defRPr>
            </a:lvl5pPr>
          </a:lstStyle>
          <a:p>
            <a:pPr lvl="0"/>
            <a:r>
              <a:rPr lang="en-US" dirty="0"/>
              <a:t>TITLE HERE</a:t>
            </a:r>
          </a:p>
        </p:txBody>
      </p:sp>
    </p:spTree>
    <p:extLst>
      <p:ext uri="{BB962C8B-B14F-4D97-AF65-F5344CB8AC3E}">
        <p14:creationId xmlns:p14="http://schemas.microsoft.com/office/powerpoint/2010/main" val="1207931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D5E0800-2E62-46FE-8064-587EE0571DD9}"/>
              </a:ext>
            </a:extLst>
          </p:cNvPr>
          <p:cNvSpPr>
            <a:spLocks noGrp="1"/>
          </p:cNvSpPr>
          <p:nvPr>
            <p:ph type="pic" sz="quarter" idx="10"/>
          </p:nvPr>
        </p:nvSpPr>
        <p:spPr>
          <a:xfrm>
            <a:off x="7722824" y="2677099"/>
            <a:ext cx="4638101" cy="2610997"/>
          </a:xfrm>
        </p:spPr>
        <p:txBody>
          <a:bodyPr/>
          <a:lstStyle/>
          <a:p>
            <a:endParaRPr lang="en-US" dirty="0"/>
          </a:p>
        </p:txBody>
      </p:sp>
      <p:sp>
        <p:nvSpPr>
          <p:cNvPr id="9" name="Text Placeholder 9">
            <a:extLst>
              <a:ext uri="{FF2B5EF4-FFF2-40B4-BE49-F238E27FC236}">
                <a16:creationId xmlns:a16="http://schemas.microsoft.com/office/drawing/2014/main" id="{A088AB11-D5A0-49DE-9EC2-4B6AB1A6AE67}"/>
              </a:ext>
            </a:extLst>
          </p:cNvPr>
          <p:cNvSpPr>
            <a:spLocks noGrp="1"/>
          </p:cNvSpPr>
          <p:nvPr>
            <p:ph type="body" sz="quarter" idx="17" hasCustomPrompt="1"/>
          </p:nvPr>
        </p:nvSpPr>
        <p:spPr>
          <a:xfrm>
            <a:off x="3304382" y="532946"/>
            <a:ext cx="5583237" cy="706966"/>
          </a:xfrm>
        </p:spPr>
        <p:txBody>
          <a:bodyPr>
            <a:noAutofit/>
          </a:bodyPr>
          <a:lstStyle>
            <a:lvl1pPr marL="0" indent="0" algn="ctr">
              <a:buNone/>
              <a:defRPr sz="4000" b="1">
                <a:latin typeface="Arial" panose="020B0604020202020204" pitchFamily="34" charset="0"/>
                <a:cs typeface="Arial" panose="020B0604020202020204" pitchFamily="34" charset="0"/>
              </a:defRPr>
            </a:lvl1pPr>
            <a:lvl2pPr>
              <a:defRPr sz="4800">
                <a:latin typeface="+mj-lt"/>
              </a:defRPr>
            </a:lvl2pPr>
            <a:lvl3pPr>
              <a:defRPr sz="4800">
                <a:latin typeface="+mj-lt"/>
              </a:defRPr>
            </a:lvl3pPr>
            <a:lvl4pPr>
              <a:defRPr sz="4800">
                <a:latin typeface="+mj-lt"/>
              </a:defRPr>
            </a:lvl4pPr>
            <a:lvl5pPr>
              <a:defRPr sz="4800">
                <a:latin typeface="+mj-lt"/>
              </a:defRPr>
            </a:lvl5pPr>
          </a:lstStyle>
          <a:p>
            <a:pPr lvl="0"/>
            <a:r>
              <a:rPr lang="en-US" dirty="0"/>
              <a:t>TITLE HERE</a:t>
            </a:r>
          </a:p>
        </p:txBody>
      </p:sp>
      <p:sp>
        <p:nvSpPr>
          <p:cNvPr id="10" name="Text Placeholder 12">
            <a:extLst>
              <a:ext uri="{FF2B5EF4-FFF2-40B4-BE49-F238E27FC236}">
                <a16:creationId xmlns:a16="http://schemas.microsoft.com/office/drawing/2014/main" id="{87B475A6-2F9F-401C-A88F-08D14D9990D2}"/>
              </a:ext>
            </a:extLst>
          </p:cNvPr>
          <p:cNvSpPr>
            <a:spLocks noGrp="1"/>
          </p:cNvSpPr>
          <p:nvPr>
            <p:ph type="body" sz="quarter" idx="18" hasCustomPrompt="1"/>
          </p:nvPr>
        </p:nvSpPr>
        <p:spPr>
          <a:xfrm>
            <a:off x="3542507" y="1239912"/>
            <a:ext cx="5106987" cy="381000"/>
          </a:xfrm>
        </p:spPr>
        <p:txBody>
          <a:bodyPr>
            <a:noAutofit/>
          </a:bodyPr>
          <a:lstStyle>
            <a:lvl1pPr marL="0" indent="0" algn="ctr">
              <a:buNone/>
              <a:defRPr sz="1200">
                <a:solidFill>
                  <a:schemeClr val="bg2">
                    <a:lumMod val="50000"/>
                  </a:schemeClr>
                </a:solidFill>
                <a:latin typeface="Arial" panose="020B0604020202020204" pitchFamily="34" charset="0"/>
                <a:cs typeface="Arial" panose="020B0604020202020204" pitchFamily="34" charset="0"/>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dirty="0"/>
              <a:t>Free subtitle here</a:t>
            </a:r>
          </a:p>
        </p:txBody>
      </p:sp>
    </p:spTree>
    <p:extLst>
      <p:ext uri="{BB962C8B-B14F-4D97-AF65-F5344CB8AC3E}">
        <p14:creationId xmlns:p14="http://schemas.microsoft.com/office/powerpoint/2010/main" val="1602955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0517AC-BA3D-494B-B6BE-AB0DF219FF66}"/>
              </a:ext>
            </a:extLst>
          </p:cNvPr>
          <p:cNvPicPr>
            <a:picLocks noChangeAspect="1"/>
          </p:cNvPicPr>
          <p:nvPr userDrawn="1"/>
        </p:nvPicPr>
        <p:blipFill>
          <a:blip r:embed="rId2" cstate="email">
            <a:alphaModFix amt="33000"/>
            <a:extLst>
              <a:ext uri="{28A0092B-C50C-407E-A947-70E740481C1C}">
                <a14:useLocalDpi xmlns:a14="http://schemas.microsoft.com/office/drawing/2010/main"/>
              </a:ext>
            </a:extLst>
          </a:blip>
          <a:stretch>
            <a:fillRect/>
          </a:stretch>
        </p:blipFill>
        <p:spPr>
          <a:xfrm>
            <a:off x="-51544" y="-779701"/>
            <a:ext cx="12243544" cy="7720235"/>
          </a:xfrm>
          <a:prstGeom prst="rect">
            <a:avLst/>
          </a:prstGeom>
          <a:effectLst/>
        </p:spPr>
      </p:pic>
      <p:sp>
        <p:nvSpPr>
          <p:cNvPr id="9" name="Picture Placeholder 7">
            <a:extLst>
              <a:ext uri="{FF2B5EF4-FFF2-40B4-BE49-F238E27FC236}">
                <a16:creationId xmlns:a16="http://schemas.microsoft.com/office/drawing/2014/main" id="{1FEB0098-987A-45B9-9605-317357600CD7}"/>
              </a:ext>
            </a:extLst>
          </p:cNvPr>
          <p:cNvSpPr>
            <a:spLocks noGrp="1"/>
          </p:cNvSpPr>
          <p:nvPr>
            <p:ph type="pic" sz="quarter" idx="10"/>
          </p:nvPr>
        </p:nvSpPr>
        <p:spPr>
          <a:xfrm>
            <a:off x="7620000" y="0"/>
            <a:ext cx="4572000" cy="6858000"/>
          </a:xfrm>
        </p:spPr>
        <p:txBody>
          <a:bodyPr/>
          <a:lstStyle/>
          <a:p>
            <a:endParaRPr lang="en-US" dirty="0"/>
          </a:p>
        </p:txBody>
      </p:sp>
      <p:sp>
        <p:nvSpPr>
          <p:cNvPr id="10" name="Text Placeholder 9">
            <a:extLst>
              <a:ext uri="{FF2B5EF4-FFF2-40B4-BE49-F238E27FC236}">
                <a16:creationId xmlns:a16="http://schemas.microsoft.com/office/drawing/2014/main" id="{0DFDBD27-35D0-425E-97D0-47C11C225F0E}"/>
              </a:ext>
            </a:extLst>
          </p:cNvPr>
          <p:cNvSpPr>
            <a:spLocks noGrp="1"/>
          </p:cNvSpPr>
          <p:nvPr>
            <p:ph type="body" sz="quarter" idx="11" hasCustomPrompt="1"/>
          </p:nvPr>
        </p:nvSpPr>
        <p:spPr>
          <a:xfrm>
            <a:off x="1049094" y="1227538"/>
            <a:ext cx="5583237" cy="706966"/>
          </a:xfrm>
        </p:spPr>
        <p:txBody>
          <a:bodyPr>
            <a:noAutofit/>
          </a:bodyPr>
          <a:lstStyle>
            <a:lvl1pPr marL="0" indent="0">
              <a:buNone/>
              <a:defRPr sz="4000" b="1">
                <a:latin typeface="Arial" panose="020B0604020202020204" pitchFamily="34" charset="0"/>
                <a:cs typeface="Arial" panose="020B0604020202020204" pitchFamily="34" charset="0"/>
              </a:defRPr>
            </a:lvl1pPr>
            <a:lvl2pPr>
              <a:defRPr sz="4800">
                <a:latin typeface="+mj-lt"/>
              </a:defRPr>
            </a:lvl2pPr>
            <a:lvl3pPr>
              <a:defRPr sz="4800">
                <a:latin typeface="+mj-lt"/>
              </a:defRPr>
            </a:lvl3pPr>
            <a:lvl4pPr>
              <a:defRPr sz="4800">
                <a:latin typeface="+mj-lt"/>
              </a:defRPr>
            </a:lvl4pPr>
            <a:lvl5pPr>
              <a:defRPr sz="4800">
                <a:latin typeface="+mj-lt"/>
              </a:defRPr>
            </a:lvl5pPr>
          </a:lstStyle>
          <a:p>
            <a:pPr lvl="0"/>
            <a:r>
              <a:rPr lang="en-US" dirty="0"/>
              <a:t>Title Here</a:t>
            </a:r>
          </a:p>
        </p:txBody>
      </p:sp>
      <p:sp>
        <p:nvSpPr>
          <p:cNvPr id="11" name="Text Placeholder 12">
            <a:extLst>
              <a:ext uri="{FF2B5EF4-FFF2-40B4-BE49-F238E27FC236}">
                <a16:creationId xmlns:a16="http://schemas.microsoft.com/office/drawing/2014/main" id="{4C4A404F-D7D9-4C04-AF4F-9E7226FBB942}"/>
              </a:ext>
            </a:extLst>
          </p:cNvPr>
          <p:cNvSpPr>
            <a:spLocks noGrp="1"/>
          </p:cNvSpPr>
          <p:nvPr>
            <p:ph type="body" sz="quarter" idx="12" hasCustomPrompt="1"/>
          </p:nvPr>
        </p:nvSpPr>
        <p:spPr>
          <a:xfrm>
            <a:off x="1105745" y="1934504"/>
            <a:ext cx="5106987" cy="381000"/>
          </a:xfrm>
        </p:spPr>
        <p:txBody>
          <a:bodyPr>
            <a:noAutofit/>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dirty="0"/>
              <a:t>Free subtitle here</a:t>
            </a:r>
          </a:p>
        </p:txBody>
      </p:sp>
      <p:sp>
        <p:nvSpPr>
          <p:cNvPr id="29" name="Slide Number Placeholder 5">
            <a:extLst>
              <a:ext uri="{FF2B5EF4-FFF2-40B4-BE49-F238E27FC236}">
                <a16:creationId xmlns:a16="http://schemas.microsoft.com/office/drawing/2014/main" id="{60E255C1-E178-4D70-A842-E6D314865532}"/>
              </a:ext>
            </a:extLst>
          </p:cNvPr>
          <p:cNvSpPr txBox="1">
            <a:spLocks/>
          </p:cNvSpPr>
          <p:nvPr userDrawn="1"/>
        </p:nvSpPr>
        <p:spPr>
          <a:xfrm>
            <a:off x="1128486"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tx1">
                    <a:lumMod val="50000"/>
                    <a:lumOff val="50000"/>
                  </a:schemeClr>
                </a:solidFill>
                <a:latin typeface="+mj-lt"/>
              </a:rPr>
              <a:t>|      </a:t>
            </a:r>
            <a:fld id="{696CAF5E-82FD-46C1-8113-274199A6E6F4}" type="slidenum">
              <a:rPr lang="id-ID" sz="1100" b="0" smtClean="0">
                <a:solidFill>
                  <a:schemeClr val="tx1">
                    <a:lumMod val="50000"/>
                    <a:lumOff val="50000"/>
                  </a:schemeClr>
                </a:solidFill>
                <a:latin typeface="+mj-lt"/>
              </a:rPr>
              <a:pPr algn="ctr"/>
              <a:t>‹#›</a:t>
            </a:fld>
            <a:endParaRPr lang="id-ID" sz="1100" b="0" dirty="0">
              <a:solidFill>
                <a:schemeClr val="tx1">
                  <a:lumMod val="50000"/>
                  <a:lumOff val="50000"/>
                </a:schemeClr>
              </a:solidFill>
              <a:latin typeface="+mj-lt"/>
            </a:endParaRPr>
          </a:p>
        </p:txBody>
      </p:sp>
      <p:pic>
        <p:nvPicPr>
          <p:cNvPr id="14" name="Picture 13">
            <a:extLst>
              <a:ext uri="{FF2B5EF4-FFF2-40B4-BE49-F238E27FC236}">
                <a16:creationId xmlns:a16="http://schemas.microsoft.com/office/drawing/2014/main" id="{0CA2D69F-E55A-BA47-ACB6-E0B032E5F74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1754" y="6142382"/>
            <a:ext cx="449016" cy="318053"/>
          </a:xfrm>
          <a:prstGeom prst="rect">
            <a:avLst/>
          </a:prstGeom>
        </p:spPr>
      </p:pic>
      <p:sp>
        <p:nvSpPr>
          <p:cNvPr id="18" name="TextBox 17">
            <a:extLst>
              <a:ext uri="{FF2B5EF4-FFF2-40B4-BE49-F238E27FC236}">
                <a16:creationId xmlns:a16="http://schemas.microsoft.com/office/drawing/2014/main" id="{EE84538E-3220-D448-8058-CF705876002A}"/>
              </a:ext>
            </a:extLst>
          </p:cNvPr>
          <p:cNvSpPr txBox="1"/>
          <p:nvPr userDrawn="1"/>
        </p:nvSpPr>
        <p:spPr>
          <a:xfrm>
            <a:off x="1140488" y="2440912"/>
            <a:ext cx="3903114" cy="261610"/>
          </a:xfrm>
          <a:prstGeom prst="rect">
            <a:avLst/>
          </a:prstGeom>
          <a:noFill/>
        </p:spPr>
        <p:txBody>
          <a:bodyPr wrap="square" rtlCol="0">
            <a:spAutoFit/>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Content here</a:t>
            </a:r>
          </a:p>
        </p:txBody>
      </p:sp>
    </p:spTree>
    <p:extLst>
      <p:ext uri="{BB962C8B-B14F-4D97-AF65-F5344CB8AC3E}">
        <p14:creationId xmlns:p14="http://schemas.microsoft.com/office/powerpoint/2010/main" val="397119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43D1685-7114-4512-B7FF-BDA55B0C4F00}"/>
              </a:ext>
            </a:extLst>
          </p:cNvPr>
          <p:cNvSpPr>
            <a:spLocks noGrp="1"/>
          </p:cNvSpPr>
          <p:nvPr>
            <p:ph type="pic" sz="quarter" idx="10"/>
          </p:nvPr>
        </p:nvSpPr>
        <p:spPr>
          <a:xfrm>
            <a:off x="789140" y="2361155"/>
            <a:ext cx="2512860" cy="3356977"/>
          </a:xfrm>
        </p:spPr>
        <p:txBody>
          <a:bodyPr/>
          <a:lstStyle/>
          <a:p>
            <a:endParaRPr lang="en-US" dirty="0"/>
          </a:p>
        </p:txBody>
      </p:sp>
      <p:sp>
        <p:nvSpPr>
          <p:cNvPr id="11" name="Picture Placeholder 10">
            <a:extLst>
              <a:ext uri="{FF2B5EF4-FFF2-40B4-BE49-F238E27FC236}">
                <a16:creationId xmlns:a16="http://schemas.microsoft.com/office/drawing/2014/main" id="{F19C823E-3796-4079-86D4-A88BF6EECFE1}"/>
              </a:ext>
            </a:extLst>
          </p:cNvPr>
          <p:cNvSpPr>
            <a:spLocks noGrp="1"/>
          </p:cNvSpPr>
          <p:nvPr>
            <p:ph type="pic" sz="quarter" idx="11"/>
          </p:nvPr>
        </p:nvSpPr>
        <p:spPr>
          <a:xfrm>
            <a:off x="1822538" y="3810000"/>
            <a:ext cx="3363238" cy="2564150"/>
          </a:xfrm>
        </p:spPr>
        <p:txBody>
          <a:bodyPr/>
          <a:lstStyle/>
          <a:p>
            <a:endParaRPr lang="en-US" dirty="0"/>
          </a:p>
        </p:txBody>
      </p:sp>
      <p:sp>
        <p:nvSpPr>
          <p:cNvPr id="12" name="Text Placeholder 9">
            <a:extLst>
              <a:ext uri="{FF2B5EF4-FFF2-40B4-BE49-F238E27FC236}">
                <a16:creationId xmlns:a16="http://schemas.microsoft.com/office/drawing/2014/main" id="{6E663821-74A4-414A-B89A-7C075A981757}"/>
              </a:ext>
            </a:extLst>
          </p:cNvPr>
          <p:cNvSpPr>
            <a:spLocks noGrp="1"/>
          </p:cNvSpPr>
          <p:nvPr>
            <p:ph type="body" sz="quarter" idx="17" hasCustomPrompt="1"/>
          </p:nvPr>
        </p:nvSpPr>
        <p:spPr>
          <a:xfrm>
            <a:off x="2624668" y="532946"/>
            <a:ext cx="6942666" cy="706966"/>
          </a:xfrm>
        </p:spPr>
        <p:txBody>
          <a:bodyPr>
            <a:noAutofit/>
          </a:bodyPr>
          <a:lstStyle>
            <a:lvl1pPr marL="0" indent="0" algn="ctr">
              <a:buNone/>
              <a:defRPr sz="4000" b="1">
                <a:latin typeface="Arial" panose="020B0604020202020204" pitchFamily="34" charset="0"/>
                <a:cs typeface="Arial" panose="020B0604020202020204" pitchFamily="34" charset="0"/>
              </a:defRPr>
            </a:lvl1pPr>
            <a:lvl2pPr>
              <a:defRPr sz="4800">
                <a:latin typeface="+mj-lt"/>
              </a:defRPr>
            </a:lvl2pPr>
            <a:lvl3pPr>
              <a:defRPr sz="4800">
                <a:latin typeface="+mj-lt"/>
              </a:defRPr>
            </a:lvl3pPr>
            <a:lvl4pPr>
              <a:defRPr sz="4800">
                <a:latin typeface="+mj-lt"/>
              </a:defRPr>
            </a:lvl4pPr>
            <a:lvl5pPr>
              <a:defRPr sz="4800">
                <a:latin typeface="+mj-lt"/>
              </a:defRPr>
            </a:lvl5pPr>
          </a:lstStyle>
          <a:p>
            <a:pPr lvl="0"/>
            <a:r>
              <a:rPr lang="en-US" dirty="0"/>
              <a:t>TITLE HERE</a:t>
            </a:r>
          </a:p>
        </p:txBody>
      </p:sp>
      <p:sp>
        <p:nvSpPr>
          <p:cNvPr id="13" name="Text Placeholder 12">
            <a:extLst>
              <a:ext uri="{FF2B5EF4-FFF2-40B4-BE49-F238E27FC236}">
                <a16:creationId xmlns:a16="http://schemas.microsoft.com/office/drawing/2014/main" id="{207499CC-73A4-4F8D-9A0D-929D176B6C5B}"/>
              </a:ext>
            </a:extLst>
          </p:cNvPr>
          <p:cNvSpPr>
            <a:spLocks noGrp="1"/>
          </p:cNvSpPr>
          <p:nvPr>
            <p:ph type="body" sz="quarter" idx="18" hasCustomPrompt="1"/>
          </p:nvPr>
        </p:nvSpPr>
        <p:spPr>
          <a:xfrm>
            <a:off x="3542507" y="1239912"/>
            <a:ext cx="5106987" cy="381000"/>
          </a:xfrm>
        </p:spPr>
        <p:txBody>
          <a:bodyPr>
            <a:noAutofit/>
          </a:bodyPr>
          <a:lstStyle>
            <a:lvl1pPr marL="0" indent="0" algn="ctr">
              <a:buNone/>
              <a:defRPr sz="1200">
                <a:solidFill>
                  <a:schemeClr val="bg2">
                    <a:lumMod val="50000"/>
                  </a:schemeClr>
                </a:solidFill>
                <a:latin typeface="Arial" panose="020B0604020202020204" pitchFamily="34" charset="0"/>
                <a:cs typeface="Arial" panose="020B0604020202020204" pitchFamily="34" charset="0"/>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dirty="0"/>
              <a:t>Free subtitle here</a:t>
            </a:r>
          </a:p>
        </p:txBody>
      </p:sp>
      <p:sp>
        <p:nvSpPr>
          <p:cNvPr id="22" name="Slide Number Placeholder 5">
            <a:extLst>
              <a:ext uri="{FF2B5EF4-FFF2-40B4-BE49-F238E27FC236}">
                <a16:creationId xmlns:a16="http://schemas.microsoft.com/office/drawing/2014/main" id="{6F3FE782-BD4F-4B8F-B2E5-2C84FE592847}"/>
              </a:ext>
            </a:extLst>
          </p:cNvPr>
          <p:cNvSpPr txBox="1">
            <a:spLocks/>
          </p:cNvSpPr>
          <p:nvPr userDrawn="1"/>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tx1">
                    <a:lumMod val="50000"/>
                    <a:lumOff val="50000"/>
                  </a:schemeClr>
                </a:solidFill>
                <a:latin typeface="+mj-lt"/>
              </a:rPr>
              <a:t>|      </a:t>
            </a:r>
            <a:fld id="{696CAF5E-82FD-46C1-8113-274199A6E6F4}" type="slidenum">
              <a:rPr lang="id-ID" sz="1100" b="0" smtClean="0">
                <a:solidFill>
                  <a:schemeClr val="tx1">
                    <a:lumMod val="50000"/>
                    <a:lumOff val="50000"/>
                  </a:schemeClr>
                </a:solidFill>
                <a:latin typeface="+mj-lt"/>
              </a:rPr>
              <a:pPr algn="ctr"/>
              <a:t>‹#›</a:t>
            </a:fld>
            <a:endParaRPr lang="id-ID" sz="1100" b="0" dirty="0">
              <a:solidFill>
                <a:schemeClr val="tx1">
                  <a:lumMod val="50000"/>
                  <a:lumOff val="50000"/>
                </a:schemeClr>
              </a:solidFill>
              <a:latin typeface="+mj-lt"/>
            </a:endParaRPr>
          </a:p>
        </p:txBody>
      </p:sp>
      <p:pic>
        <p:nvPicPr>
          <p:cNvPr id="8" name="Picture 7">
            <a:extLst>
              <a:ext uri="{FF2B5EF4-FFF2-40B4-BE49-F238E27FC236}">
                <a16:creationId xmlns:a16="http://schemas.microsoft.com/office/drawing/2014/main" id="{B714B4B2-C1F5-584F-8EE7-876274253A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0725306" y="6049925"/>
            <a:ext cx="325462" cy="318682"/>
          </a:xfrm>
          <a:prstGeom prst="rect">
            <a:avLst/>
          </a:prstGeom>
        </p:spPr>
      </p:pic>
    </p:spTree>
    <p:extLst>
      <p:ext uri="{BB962C8B-B14F-4D97-AF65-F5344CB8AC3E}">
        <p14:creationId xmlns:p14="http://schemas.microsoft.com/office/powerpoint/2010/main" val="3883770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BA60225-0A3C-4C4A-9743-CEFE960A0AEF}"/>
              </a:ext>
            </a:extLst>
          </p:cNvPr>
          <p:cNvSpPr>
            <a:spLocks noGrp="1"/>
          </p:cNvSpPr>
          <p:nvPr>
            <p:ph type="pic" sz="quarter" idx="10"/>
          </p:nvPr>
        </p:nvSpPr>
        <p:spPr>
          <a:xfrm>
            <a:off x="-2099733" y="2167467"/>
            <a:ext cx="5977465" cy="3742266"/>
          </a:xfrm>
        </p:spPr>
        <p:txBody>
          <a:bodyPr/>
          <a:lstStyle/>
          <a:p>
            <a:endParaRPr lang="en-US" dirty="0"/>
          </a:p>
        </p:txBody>
      </p:sp>
      <p:sp>
        <p:nvSpPr>
          <p:cNvPr id="9" name="Text Placeholder 9">
            <a:extLst>
              <a:ext uri="{FF2B5EF4-FFF2-40B4-BE49-F238E27FC236}">
                <a16:creationId xmlns:a16="http://schemas.microsoft.com/office/drawing/2014/main" id="{E9D9F1CF-0122-4B88-AF25-AF1E60BDCAE2}"/>
              </a:ext>
            </a:extLst>
          </p:cNvPr>
          <p:cNvSpPr>
            <a:spLocks noGrp="1"/>
          </p:cNvSpPr>
          <p:nvPr>
            <p:ph type="body" sz="quarter" idx="17" hasCustomPrompt="1"/>
          </p:nvPr>
        </p:nvSpPr>
        <p:spPr>
          <a:xfrm>
            <a:off x="2540001" y="532946"/>
            <a:ext cx="7112000" cy="706966"/>
          </a:xfrm>
        </p:spPr>
        <p:txBody>
          <a:bodyPr>
            <a:noAutofit/>
          </a:bodyPr>
          <a:lstStyle>
            <a:lvl1pPr marL="0" indent="0" algn="ctr">
              <a:buNone/>
              <a:defRPr sz="4000" b="1">
                <a:latin typeface="Arial" panose="020B0604020202020204" pitchFamily="34" charset="0"/>
                <a:cs typeface="Arial" panose="020B0604020202020204" pitchFamily="34" charset="0"/>
              </a:defRPr>
            </a:lvl1pPr>
            <a:lvl2pPr>
              <a:defRPr sz="4800">
                <a:latin typeface="+mj-lt"/>
              </a:defRPr>
            </a:lvl2pPr>
            <a:lvl3pPr>
              <a:defRPr sz="4800">
                <a:latin typeface="+mj-lt"/>
              </a:defRPr>
            </a:lvl3pPr>
            <a:lvl4pPr>
              <a:defRPr sz="4800">
                <a:latin typeface="+mj-lt"/>
              </a:defRPr>
            </a:lvl4pPr>
            <a:lvl5pPr>
              <a:defRPr sz="4800">
                <a:latin typeface="+mj-lt"/>
              </a:defRPr>
            </a:lvl5pPr>
          </a:lstStyle>
          <a:p>
            <a:pPr lvl="0"/>
            <a:r>
              <a:rPr lang="en-US" dirty="0"/>
              <a:t>TITLE HERE</a:t>
            </a:r>
          </a:p>
        </p:txBody>
      </p:sp>
      <p:sp>
        <p:nvSpPr>
          <p:cNvPr id="10" name="Text Placeholder 12">
            <a:extLst>
              <a:ext uri="{FF2B5EF4-FFF2-40B4-BE49-F238E27FC236}">
                <a16:creationId xmlns:a16="http://schemas.microsoft.com/office/drawing/2014/main" id="{4FB35665-4126-44BD-A1CB-EA8C169D1428}"/>
              </a:ext>
            </a:extLst>
          </p:cNvPr>
          <p:cNvSpPr>
            <a:spLocks noGrp="1"/>
          </p:cNvSpPr>
          <p:nvPr>
            <p:ph type="body" sz="quarter" idx="18" hasCustomPrompt="1"/>
          </p:nvPr>
        </p:nvSpPr>
        <p:spPr>
          <a:xfrm>
            <a:off x="3542507" y="1239912"/>
            <a:ext cx="5106987" cy="381000"/>
          </a:xfrm>
        </p:spPr>
        <p:txBody>
          <a:bodyPr>
            <a:noAutofit/>
          </a:bodyPr>
          <a:lstStyle>
            <a:lvl1pPr marL="0" indent="0" algn="ctr">
              <a:buNone/>
              <a:defRPr sz="1200">
                <a:solidFill>
                  <a:schemeClr val="bg2">
                    <a:lumMod val="50000"/>
                  </a:schemeClr>
                </a:solidFill>
                <a:latin typeface="Arial" panose="020B0604020202020204" pitchFamily="34" charset="0"/>
                <a:cs typeface="Arial" panose="020B0604020202020204" pitchFamily="34" charset="0"/>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dirty="0"/>
              <a:t>Free subtitle here</a:t>
            </a:r>
          </a:p>
        </p:txBody>
      </p:sp>
      <p:sp>
        <p:nvSpPr>
          <p:cNvPr id="19" name="Slide Number Placeholder 5">
            <a:extLst>
              <a:ext uri="{FF2B5EF4-FFF2-40B4-BE49-F238E27FC236}">
                <a16:creationId xmlns:a16="http://schemas.microsoft.com/office/drawing/2014/main" id="{E1155235-6122-4425-B53A-C08BF4434C89}"/>
              </a:ext>
            </a:extLst>
          </p:cNvPr>
          <p:cNvSpPr txBox="1">
            <a:spLocks/>
          </p:cNvSpPr>
          <p:nvPr userDrawn="1"/>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tx1">
                    <a:lumMod val="50000"/>
                    <a:lumOff val="50000"/>
                  </a:schemeClr>
                </a:solidFill>
                <a:latin typeface="+mj-lt"/>
              </a:rPr>
              <a:t>|      </a:t>
            </a:r>
            <a:fld id="{696CAF5E-82FD-46C1-8113-274199A6E6F4}" type="slidenum">
              <a:rPr lang="id-ID" sz="1100" b="0" smtClean="0">
                <a:solidFill>
                  <a:schemeClr val="tx1">
                    <a:lumMod val="50000"/>
                    <a:lumOff val="50000"/>
                  </a:schemeClr>
                </a:solidFill>
                <a:latin typeface="+mj-lt"/>
              </a:rPr>
              <a:pPr algn="ctr"/>
              <a:t>‹#›</a:t>
            </a:fld>
            <a:endParaRPr lang="id-ID" sz="1100" b="0" dirty="0">
              <a:solidFill>
                <a:schemeClr val="tx1">
                  <a:lumMod val="50000"/>
                  <a:lumOff val="50000"/>
                </a:schemeClr>
              </a:solidFill>
              <a:latin typeface="+mj-lt"/>
            </a:endParaRPr>
          </a:p>
        </p:txBody>
      </p:sp>
      <p:pic>
        <p:nvPicPr>
          <p:cNvPr id="7" name="Picture 6">
            <a:extLst>
              <a:ext uri="{FF2B5EF4-FFF2-40B4-BE49-F238E27FC236}">
                <a16:creationId xmlns:a16="http://schemas.microsoft.com/office/drawing/2014/main" id="{164ADF6A-A8BD-8D47-88C3-847A905936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0725306" y="6049925"/>
            <a:ext cx="325462" cy="318682"/>
          </a:xfrm>
          <a:prstGeom prst="rect">
            <a:avLst/>
          </a:prstGeom>
        </p:spPr>
      </p:pic>
    </p:spTree>
    <p:extLst>
      <p:ext uri="{BB962C8B-B14F-4D97-AF65-F5344CB8AC3E}">
        <p14:creationId xmlns:p14="http://schemas.microsoft.com/office/powerpoint/2010/main" val="4083843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E24DE28-33D3-F342-BC7B-6F3AC6D1F07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55CDAB0-4217-5447-8CC8-8104F833611F}"/>
              </a:ext>
            </a:extLst>
          </p:cNvPr>
          <p:cNvPicPr>
            <a:picLocks noChangeAspect="1"/>
          </p:cNvPicPr>
          <p:nvPr userDrawn="1"/>
        </p:nvPicPr>
        <p:blipFill>
          <a:blip r:embed="rId2" cstate="email">
            <a:alphaModFix amt="9000"/>
            <a:extLst>
              <a:ext uri="{28A0092B-C50C-407E-A947-70E740481C1C}">
                <a14:useLocalDpi xmlns:a14="http://schemas.microsoft.com/office/drawing/2010/main"/>
              </a:ext>
            </a:extLst>
          </a:blip>
          <a:stretch>
            <a:fillRect/>
          </a:stretch>
        </p:blipFill>
        <p:spPr>
          <a:xfrm>
            <a:off x="-1136448" y="3806581"/>
            <a:ext cx="6095310" cy="4317512"/>
          </a:xfrm>
          <a:prstGeom prst="rect">
            <a:avLst/>
          </a:prstGeom>
        </p:spPr>
      </p:pic>
      <p:sp>
        <p:nvSpPr>
          <p:cNvPr id="9" name="Picture Placeholder 7">
            <a:extLst>
              <a:ext uri="{FF2B5EF4-FFF2-40B4-BE49-F238E27FC236}">
                <a16:creationId xmlns:a16="http://schemas.microsoft.com/office/drawing/2014/main" id="{1FEB0098-987A-45B9-9605-317357600CD7}"/>
              </a:ext>
            </a:extLst>
          </p:cNvPr>
          <p:cNvSpPr>
            <a:spLocks noGrp="1"/>
          </p:cNvSpPr>
          <p:nvPr>
            <p:ph type="pic" sz="quarter" idx="10"/>
          </p:nvPr>
        </p:nvSpPr>
        <p:spPr>
          <a:xfrm>
            <a:off x="7620000" y="0"/>
            <a:ext cx="4572000" cy="6858000"/>
          </a:xfrm>
        </p:spPr>
        <p:txBody>
          <a:bodyPr/>
          <a:lstStyle/>
          <a:p>
            <a:endParaRPr lang="en-US" dirty="0"/>
          </a:p>
        </p:txBody>
      </p:sp>
      <p:sp>
        <p:nvSpPr>
          <p:cNvPr id="10" name="Text Placeholder 9">
            <a:extLst>
              <a:ext uri="{FF2B5EF4-FFF2-40B4-BE49-F238E27FC236}">
                <a16:creationId xmlns:a16="http://schemas.microsoft.com/office/drawing/2014/main" id="{0DFDBD27-35D0-425E-97D0-47C11C225F0E}"/>
              </a:ext>
            </a:extLst>
          </p:cNvPr>
          <p:cNvSpPr>
            <a:spLocks noGrp="1"/>
          </p:cNvSpPr>
          <p:nvPr>
            <p:ph type="body" sz="quarter" idx="11" hasCustomPrompt="1"/>
          </p:nvPr>
        </p:nvSpPr>
        <p:spPr>
          <a:xfrm>
            <a:off x="1049094" y="1227538"/>
            <a:ext cx="5583237" cy="706966"/>
          </a:xfrm>
        </p:spPr>
        <p:txBody>
          <a:bodyPr>
            <a:noAutofit/>
          </a:bodyPr>
          <a:lstStyle>
            <a:lvl1pPr marL="0" indent="0">
              <a:buNone/>
              <a:defRPr sz="4000" b="1">
                <a:solidFill>
                  <a:schemeClr val="bg1"/>
                </a:solidFill>
                <a:latin typeface="Arial" panose="020B0604020202020204" pitchFamily="34" charset="0"/>
                <a:cs typeface="Arial" panose="020B0604020202020204" pitchFamily="34" charset="0"/>
              </a:defRPr>
            </a:lvl1pPr>
            <a:lvl2pPr>
              <a:defRPr sz="4800">
                <a:latin typeface="+mj-lt"/>
              </a:defRPr>
            </a:lvl2pPr>
            <a:lvl3pPr>
              <a:defRPr sz="4800">
                <a:latin typeface="+mj-lt"/>
              </a:defRPr>
            </a:lvl3pPr>
            <a:lvl4pPr>
              <a:defRPr sz="4800">
                <a:latin typeface="+mj-lt"/>
              </a:defRPr>
            </a:lvl4pPr>
            <a:lvl5pPr>
              <a:defRPr sz="4800">
                <a:latin typeface="+mj-lt"/>
              </a:defRPr>
            </a:lvl5pPr>
          </a:lstStyle>
          <a:p>
            <a:pPr lvl="0"/>
            <a:r>
              <a:rPr lang="en-US" dirty="0"/>
              <a:t>Title Here</a:t>
            </a:r>
          </a:p>
        </p:txBody>
      </p:sp>
      <p:sp>
        <p:nvSpPr>
          <p:cNvPr id="11" name="Text Placeholder 12">
            <a:extLst>
              <a:ext uri="{FF2B5EF4-FFF2-40B4-BE49-F238E27FC236}">
                <a16:creationId xmlns:a16="http://schemas.microsoft.com/office/drawing/2014/main" id="{4C4A404F-D7D9-4C04-AF4F-9E7226FBB942}"/>
              </a:ext>
            </a:extLst>
          </p:cNvPr>
          <p:cNvSpPr>
            <a:spLocks noGrp="1"/>
          </p:cNvSpPr>
          <p:nvPr>
            <p:ph type="body" sz="quarter" idx="12" hasCustomPrompt="1"/>
          </p:nvPr>
        </p:nvSpPr>
        <p:spPr>
          <a:xfrm>
            <a:off x="1105745" y="1934504"/>
            <a:ext cx="5106987" cy="381000"/>
          </a:xfrm>
        </p:spPr>
        <p:txBody>
          <a:bodyPr>
            <a:noAutofit/>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dirty="0"/>
              <a:t>Free subtitle here</a:t>
            </a:r>
          </a:p>
        </p:txBody>
      </p:sp>
      <p:sp>
        <p:nvSpPr>
          <p:cNvPr id="29" name="Slide Number Placeholder 5">
            <a:extLst>
              <a:ext uri="{FF2B5EF4-FFF2-40B4-BE49-F238E27FC236}">
                <a16:creationId xmlns:a16="http://schemas.microsoft.com/office/drawing/2014/main" id="{60E255C1-E178-4D70-A842-E6D314865532}"/>
              </a:ext>
            </a:extLst>
          </p:cNvPr>
          <p:cNvSpPr txBox="1">
            <a:spLocks/>
          </p:cNvSpPr>
          <p:nvPr userDrawn="1"/>
        </p:nvSpPr>
        <p:spPr>
          <a:xfrm>
            <a:off x="1128486"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tx1">
                    <a:lumMod val="50000"/>
                    <a:lumOff val="50000"/>
                  </a:schemeClr>
                </a:solidFill>
                <a:latin typeface="+mj-lt"/>
              </a:rPr>
              <a:t>|      </a:t>
            </a:r>
            <a:fld id="{696CAF5E-82FD-46C1-8113-274199A6E6F4}" type="slidenum">
              <a:rPr lang="id-ID" sz="1100" b="0" smtClean="0">
                <a:solidFill>
                  <a:schemeClr val="tx1">
                    <a:lumMod val="50000"/>
                    <a:lumOff val="50000"/>
                  </a:schemeClr>
                </a:solidFill>
                <a:latin typeface="+mj-lt"/>
              </a:rPr>
              <a:pPr algn="ctr"/>
              <a:t>‹#›</a:t>
            </a:fld>
            <a:endParaRPr lang="id-ID" sz="1100" b="0" dirty="0">
              <a:solidFill>
                <a:schemeClr val="tx1">
                  <a:lumMod val="50000"/>
                  <a:lumOff val="50000"/>
                </a:schemeClr>
              </a:solidFill>
              <a:latin typeface="+mj-lt"/>
            </a:endParaRPr>
          </a:p>
        </p:txBody>
      </p:sp>
      <p:sp>
        <p:nvSpPr>
          <p:cNvPr id="18" name="TextBox 17">
            <a:extLst>
              <a:ext uri="{FF2B5EF4-FFF2-40B4-BE49-F238E27FC236}">
                <a16:creationId xmlns:a16="http://schemas.microsoft.com/office/drawing/2014/main" id="{EE84538E-3220-D448-8058-CF705876002A}"/>
              </a:ext>
            </a:extLst>
          </p:cNvPr>
          <p:cNvSpPr txBox="1"/>
          <p:nvPr userDrawn="1"/>
        </p:nvSpPr>
        <p:spPr>
          <a:xfrm>
            <a:off x="1140488" y="2440912"/>
            <a:ext cx="3903114" cy="261610"/>
          </a:xfrm>
          <a:prstGeom prst="rect">
            <a:avLst/>
          </a:prstGeom>
          <a:noFill/>
        </p:spPr>
        <p:txBody>
          <a:bodyPr wrap="square" rtlCol="0">
            <a:spAutoFit/>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Content here</a:t>
            </a:r>
          </a:p>
        </p:txBody>
      </p:sp>
      <p:sp>
        <p:nvSpPr>
          <p:cNvPr id="15" name="Text Placeholder 5">
            <a:extLst>
              <a:ext uri="{FF2B5EF4-FFF2-40B4-BE49-F238E27FC236}">
                <a16:creationId xmlns:a16="http://schemas.microsoft.com/office/drawing/2014/main" id="{C3DF61FA-EA6C-7345-BD36-4C08D07A5BAB}"/>
              </a:ext>
            </a:extLst>
          </p:cNvPr>
          <p:cNvSpPr>
            <a:spLocks noGrp="1"/>
          </p:cNvSpPr>
          <p:nvPr>
            <p:ph type="body" sz="quarter" idx="16" hasCustomPrompt="1"/>
          </p:nvPr>
        </p:nvSpPr>
        <p:spPr>
          <a:xfrm>
            <a:off x="1090246" y="2399812"/>
            <a:ext cx="4493236" cy="1679575"/>
          </a:xfrm>
        </p:spPr>
        <p:txBody>
          <a:bodyPr>
            <a:normAutofit/>
          </a:bodyPr>
          <a:lstStyle>
            <a:lvl5pPr marL="1828800" indent="0" algn="l">
              <a:buNone/>
              <a:defRPr sz="1100">
                <a:solidFill>
                  <a:schemeClr val="bg1"/>
                </a:solidFill>
              </a:defRPr>
            </a:lvl5pPr>
          </a:lstStyle>
          <a:p>
            <a:pPr lvl="4"/>
            <a:r>
              <a:rPr lang="en-US" dirty="0"/>
              <a:t>Content here</a:t>
            </a:r>
          </a:p>
        </p:txBody>
      </p:sp>
    </p:spTree>
    <p:extLst>
      <p:ext uri="{BB962C8B-B14F-4D97-AF65-F5344CB8AC3E}">
        <p14:creationId xmlns:p14="http://schemas.microsoft.com/office/powerpoint/2010/main" val="251209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5C240344-4B47-40FE-AAC7-DC3C544927CA}"/>
              </a:ext>
            </a:extLst>
          </p:cNvPr>
          <p:cNvSpPr>
            <a:spLocks noGrp="1"/>
          </p:cNvSpPr>
          <p:nvPr userDrawn="1">
            <p:ph type="body" sz="quarter" idx="10" hasCustomPrompt="1"/>
          </p:nvPr>
        </p:nvSpPr>
        <p:spPr>
          <a:xfrm>
            <a:off x="627063" y="532946"/>
            <a:ext cx="5583237" cy="706966"/>
          </a:xfrm>
        </p:spPr>
        <p:txBody>
          <a:bodyPr>
            <a:noAutofit/>
          </a:bodyPr>
          <a:lstStyle>
            <a:lvl1pPr marL="0" indent="0">
              <a:buNone/>
              <a:defRPr sz="4000" b="1">
                <a:latin typeface="Arial" panose="020B0604020202020204" pitchFamily="34" charset="0"/>
                <a:cs typeface="Arial" panose="020B0604020202020204" pitchFamily="34" charset="0"/>
              </a:defRPr>
            </a:lvl1pPr>
            <a:lvl2pPr>
              <a:defRPr sz="4800">
                <a:latin typeface="+mj-lt"/>
              </a:defRPr>
            </a:lvl2pPr>
            <a:lvl3pPr>
              <a:defRPr sz="4800">
                <a:latin typeface="+mj-lt"/>
              </a:defRPr>
            </a:lvl3pPr>
            <a:lvl4pPr>
              <a:defRPr sz="4800">
                <a:latin typeface="+mj-lt"/>
              </a:defRPr>
            </a:lvl4pPr>
            <a:lvl5pPr>
              <a:defRPr sz="4800">
                <a:latin typeface="+mj-lt"/>
              </a:defRPr>
            </a:lvl5pPr>
          </a:lstStyle>
          <a:p>
            <a:pPr lvl="0"/>
            <a:r>
              <a:rPr lang="en-US" dirty="0"/>
              <a:t>TITLE HERE</a:t>
            </a:r>
          </a:p>
        </p:txBody>
      </p:sp>
      <p:sp>
        <p:nvSpPr>
          <p:cNvPr id="13" name="Text Placeholder 12">
            <a:extLst>
              <a:ext uri="{FF2B5EF4-FFF2-40B4-BE49-F238E27FC236}">
                <a16:creationId xmlns:a16="http://schemas.microsoft.com/office/drawing/2014/main" id="{2C7B3B25-3E7B-463E-A360-68F88B05F0B3}"/>
              </a:ext>
            </a:extLst>
          </p:cNvPr>
          <p:cNvSpPr>
            <a:spLocks noGrp="1"/>
          </p:cNvSpPr>
          <p:nvPr userDrawn="1">
            <p:ph type="body" sz="quarter" idx="11" hasCustomPrompt="1"/>
          </p:nvPr>
        </p:nvSpPr>
        <p:spPr>
          <a:xfrm>
            <a:off x="683714" y="1239912"/>
            <a:ext cx="5106987" cy="381000"/>
          </a:xfrm>
        </p:spPr>
        <p:txBody>
          <a:bodyPr>
            <a:noAutofit/>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dirty="0"/>
              <a:t>Free subtitle here</a:t>
            </a:r>
          </a:p>
        </p:txBody>
      </p:sp>
      <p:sp>
        <p:nvSpPr>
          <p:cNvPr id="25" name="Picture Placeholder 24">
            <a:extLst>
              <a:ext uri="{FF2B5EF4-FFF2-40B4-BE49-F238E27FC236}">
                <a16:creationId xmlns:a16="http://schemas.microsoft.com/office/drawing/2014/main" id="{CEC18759-3777-422A-9613-D7A6734D5AAE}"/>
              </a:ext>
            </a:extLst>
          </p:cNvPr>
          <p:cNvSpPr>
            <a:spLocks noGrp="1"/>
          </p:cNvSpPr>
          <p:nvPr userDrawn="1">
            <p:ph type="pic" sz="quarter" idx="12"/>
          </p:nvPr>
        </p:nvSpPr>
        <p:spPr>
          <a:xfrm>
            <a:off x="6975325" y="-28579"/>
            <a:ext cx="2938195" cy="2960705"/>
          </a:xfrm>
          <a:custGeom>
            <a:avLst/>
            <a:gdLst>
              <a:gd name="connsiteX0" fmla="*/ 2235861 w 2938195"/>
              <a:gd name="connsiteY0" fmla="*/ 1880 h 2960705"/>
              <a:gd name="connsiteX1" fmla="*/ 2463792 w 2938195"/>
              <a:gd name="connsiteY1" fmla="*/ 22465 h 2960705"/>
              <a:gd name="connsiteX2" fmla="*/ 2831328 w 2938195"/>
              <a:gd name="connsiteY2" fmla="*/ 107645 h 2960705"/>
              <a:gd name="connsiteX3" fmla="*/ 2915894 w 2938195"/>
              <a:gd name="connsiteY3" fmla="*/ 477850 h 2960705"/>
              <a:gd name="connsiteX4" fmla="*/ 2450782 w 2938195"/>
              <a:gd name="connsiteY4" fmla="*/ 2237145 h 2960705"/>
              <a:gd name="connsiteX5" fmla="*/ 2346701 w 2938195"/>
              <a:gd name="connsiteY5" fmla="*/ 2364915 h 2960705"/>
              <a:gd name="connsiteX6" fmla="*/ 2219852 w 2938195"/>
              <a:gd name="connsiteY6" fmla="*/ 2469752 h 2960705"/>
              <a:gd name="connsiteX7" fmla="*/ 473243 w 2938195"/>
              <a:gd name="connsiteY7" fmla="*/ 2938242 h 2960705"/>
              <a:gd name="connsiteX8" fmla="*/ 105707 w 2938195"/>
              <a:gd name="connsiteY8" fmla="*/ 2853062 h 2960705"/>
              <a:gd name="connsiteX9" fmla="*/ 21142 w 2938195"/>
              <a:gd name="connsiteY9" fmla="*/ 2482857 h 2960705"/>
              <a:gd name="connsiteX10" fmla="*/ 486253 w 2938195"/>
              <a:gd name="connsiteY10" fmla="*/ 723562 h 2960705"/>
              <a:gd name="connsiteX11" fmla="*/ 590334 w 2938195"/>
              <a:gd name="connsiteY11" fmla="*/ 595792 h 2960705"/>
              <a:gd name="connsiteX12" fmla="*/ 717183 w 2938195"/>
              <a:gd name="connsiteY12" fmla="*/ 490955 h 2960705"/>
              <a:gd name="connsiteX13" fmla="*/ 2235861 w 2938195"/>
              <a:gd name="connsiteY13" fmla="*/ 1880 h 296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8195" h="2960705">
                <a:moveTo>
                  <a:pt x="2235861" y="1880"/>
                </a:moveTo>
                <a:cubicBezTo>
                  <a:pt x="2312092" y="4958"/>
                  <a:pt x="2388171" y="11818"/>
                  <a:pt x="2463792" y="22465"/>
                </a:cubicBezTo>
                <a:cubicBezTo>
                  <a:pt x="2587388" y="42122"/>
                  <a:pt x="2710985" y="68331"/>
                  <a:pt x="2831328" y="107645"/>
                </a:cubicBezTo>
                <a:cubicBezTo>
                  <a:pt x="2870359" y="228863"/>
                  <a:pt x="2896379" y="353357"/>
                  <a:pt x="2915894" y="477850"/>
                </a:cubicBezTo>
                <a:cubicBezTo>
                  <a:pt x="3000460" y="1087215"/>
                  <a:pt x="2844338" y="1726065"/>
                  <a:pt x="2450782" y="2237145"/>
                </a:cubicBezTo>
                <a:cubicBezTo>
                  <a:pt x="2418257" y="2279735"/>
                  <a:pt x="2382479" y="2322325"/>
                  <a:pt x="2346701" y="2364915"/>
                </a:cubicBezTo>
                <a:cubicBezTo>
                  <a:pt x="2304418" y="2400953"/>
                  <a:pt x="2262136" y="2436991"/>
                  <a:pt x="2219852" y="2469752"/>
                </a:cubicBezTo>
                <a:cubicBezTo>
                  <a:pt x="1712458" y="2866167"/>
                  <a:pt x="1078214" y="3023422"/>
                  <a:pt x="473243" y="2938242"/>
                </a:cubicBezTo>
                <a:cubicBezTo>
                  <a:pt x="349647" y="2918585"/>
                  <a:pt x="226051" y="2892376"/>
                  <a:pt x="105707" y="2853062"/>
                </a:cubicBezTo>
                <a:cubicBezTo>
                  <a:pt x="66677" y="2731844"/>
                  <a:pt x="40657" y="2607351"/>
                  <a:pt x="21142" y="2482857"/>
                </a:cubicBezTo>
                <a:cubicBezTo>
                  <a:pt x="-60172" y="1873492"/>
                  <a:pt x="92697" y="1234642"/>
                  <a:pt x="486253" y="723562"/>
                </a:cubicBezTo>
                <a:cubicBezTo>
                  <a:pt x="518779" y="680972"/>
                  <a:pt x="554557" y="638382"/>
                  <a:pt x="590334" y="595792"/>
                </a:cubicBezTo>
                <a:cubicBezTo>
                  <a:pt x="632617" y="559754"/>
                  <a:pt x="674900" y="523717"/>
                  <a:pt x="717183" y="490955"/>
                </a:cubicBezTo>
                <a:cubicBezTo>
                  <a:pt x="1161154" y="144092"/>
                  <a:pt x="1702243" y="-19664"/>
                  <a:pt x="2235861" y="1880"/>
                </a:cubicBezTo>
                <a:close/>
              </a:path>
            </a:pathLst>
          </a:custGeom>
        </p:spPr>
        <p:txBody>
          <a:bodyPr wrap="square">
            <a:noAutofit/>
          </a:bodyPr>
          <a:lstStyle>
            <a:lvl1pPr>
              <a:defRPr sz="800"/>
            </a:lvl1pPr>
          </a:lstStyle>
          <a:p>
            <a:endParaRPr lang="en-US" dirty="0"/>
          </a:p>
        </p:txBody>
      </p:sp>
      <p:sp>
        <p:nvSpPr>
          <p:cNvPr id="29" name="Picture Placeholder 28">
            <a:extLst>
              <a:ext uri="{FF2B5EF4-FFF2-40B4-BE49-F238E27FC236}">
                <a16:creationId xmlns:a16="http://schemas.microsoft.com/office/drawing/2014/main" id="{C36D6D35-8F9F-45ED-8A75-80FCE7288797}"/>
              </a:ext>
            </a:extLst>
          </p:cNvPr>
          <p:cNvSpPr>
            <a:spLocks noGrp="1"/>
          </p:cNvSpPr>
          <p:nvPr>
            <p:ph type="pic" sz="quarter" idx="13"/>
          </p:nvPr>
        </p:nvSpPr>
        <p:spPr>
          <a:xfrm>
            <a:off x="10336108" y="-1000278"/>
            <a:ext cx="2938195" cy="2960705"/>
          </a:xfrm>
          <a:custGeom>
            <a:avLst/>
            <a:gdLst>
              <a:gd name="connsiteX0" fmla="*/ 2235861 w 2938195"/>
              <a:gd name="connsiteY0" fmla="*/ 1880 h 2960705"/>
              <a:gd name="connsiteX1" fmla="*/ 2463792 w 2938195"/>
              <a:gd name="connsiteY1" fmla="*/ 22465 h 2960705"/>
              <a:gd name="connsiteX2" fmla="*/ 2831328 w 2938195"/>
              <a:gd name="connsiteY2" fmla="*/ 107645 h 2960705"/>
              <a:gd name="connsiteX3" fmla="*/ 2915894 w 2938195"/>
              <a:gd name="connsiteY3" fmla="*/ 477850 h 2960705"/>
              <a:gd name="connsiteX4" fmla="*/ 2450782 w 2938195"/>
              <a:gd name="connsiteY4" fmla="*/ 2237145 h 2960705"/>
              <a:gd name="connsiteX5" fmla="*/ 2346701 w 2938195"/>
              <a:gd name="connsiteY5" fmla="*/ 2364915 h 2960705"/>
              <a:gd name="connsiteX6" fmla="*/ 2219852 w 2938195"/>
              <a:gd name="connsiteY6" fmla="*/ 2469752 h 2960705"/>
              <a:gd name="connsiteX7" fmla="*/ 473243 w 2938195"/>
              <a:gd name="connsiteY7" fmla="*/ 2938242 h 2960705"/>
              <a:gd name="connsiteX8" fmla="*/ 105707 w 2938195"/>
              <a:gd name="connsiteY8" fmla="*/ 2853062 h 2960705"/>
              <a:gd name="connsiteX9" fmla="*/ 21142 w 2938195"/>
              <a:gd name="connsiteY9" fmla="*/ 2482857 h 2960705"/>
              <a:gd name="connsiteX10" fmla="*/ 486253 w 2938195"/>
              <a:gd name="connsiteY10" fmla="*/ 723562 h 2960705"/>
              <a:gd name="connsiteX11" fmla="*/ 590334 w 2938195"/>
              <a:gd name="connsiteY11" fmla="*/ 595792 h 2960705"/>
              <a:gd name="connsiteX12" fmla="*/ 717183 w 2938195"/>
              <a:gd name="connsiteY12" fmla="*/ 490955 h 2960705"/>
              <a:gd name="connsiteX13" fmla="*/ 2235861 w 2938195"/>
              <a:gd name="connsiteY13" fmla="*/ 1880 h 296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8195" h="2960705">
                <a:moveTo>
                  <a:pt x="2235861" y="1880"/>
                </a:moveTo>
                <a:cubicBezTo>
                  <a:pt x="2312092" y="4958"/>
                  <a:pt x="2388171" y="11818"/>
                  <a:pt x="2463792" y="22465"/>
                </a:cubicBezTo>
                <a:cubicBezTo>
                  <a:pt x="2587388" y="42122"/>
                  <a:pt x="2710985" y="68331"/>
                  <a:pt x="2831328" y="107645"/>
                </a:cubicBezTo>
                <a:cubicBezTo>
                  <a:pt x="2870359" y="228863"/>
                  <a:pt x="2896379" y="353357"/>
                  <a:pt x="2915894" y="477850"/>
                </a:cubicBezTo>
                <a:cubicBezTo>
                  <a:pt x="3000460" y="1087215"/>
                  <a:pt x="2844338" y="1726065"/>
                  <a:pt x="2450782" y="2237145"/>
                </a:cubicBezTo>
                <a:cubicBezTo>
                  <a:pt x="2418257" y="2279735"/>
                  <a:pt x="2382479" y="2322325"/>
                  <a:pt x="2346701" y="2364915"/>
                </a:cubicBezTo>
                <a:cubicBezTo>
                  <a:pt x="2304418" y="2400953"/>
                  <a:pt x="2262136" y="2436991"/>
                  <a:pt x="2219852" y="2469752"/>
                </a:cubicBezTo>
                <a:cubicBezTo>
                  <a:pt x="1712458" y="2866167"/>
                  <a:pt x="1078214" y="3023422"/>
                  <a:pt x="473243" y="2938242"/>
                </a:cubicBezTo>
                <a:cubicBezTo>
                  <a:pt x="349647" y="2918585"/>
                  <a:pt x="226051" y="2892376"/>
                  <a:pt x="105707" y="2853062"/>
                </a:cubicBezTo>
                <a:cubicBezTo>
                  <a:pt x="66677" y="2731844"/>
                  <a:pt x="40657" y="2607351"/>
                  <a:pt x="21142" y="2482857"/>
                </a:cubicBezTo>
                <a:cubicBezTo>
                  <a:pt x="-60172" y="1873492"/>
                  <a:pt x="92697" y="1234642"/>
                  <a:pt x="486253" y="723562"/>
                </a:cubicBezTo>
                <a:cubicBezTo>
                  <a:pt x="518779" y="680972"/>
                  <a:pt x="554557" y="638382"/>
                  <a:pt x="590334" y="595792"/>
                </a:cubicBezTo>
                <a:cubicBezTo>
                  <a:pt x="632617" y="559754"/>
                  <a:pt x="674900" y="523717"/>
                  <a:pt x="717183" y="490955"/>
                </a:cubicBezTo>
                <a:cubicBezTo>
                  <a:pt x="1161154" y="144092"/>
                  <a:pt x="1702243" y="-19664"/>
                  <a:pt x="2235861" y="1880"/>
                </a:cubicBezTo>
                <a:close/>
              </a:path>
            </a:pathLst>
          </a:custGeom>
        </p:spPr>
        <p:txBody>
          <a:bodyPr wrap="square">
            <a:noAutofit/>
          </a:bodyPr>
          <a:lstStyle>
            <a:lvl1pPr>
              <a:defRPr sz="800"/>
            </a:lvl1pPr>
          </a:lstStyle>
          <a:p>
            <a:endParaRPr lang="en-US" dirty="0"/>
          </a:p>
        </p:txBody>
      </p:sp>
      <p:sp>
        <p:nvSpPr>
          <p:cNvPr id="30" name="Picture Placeholder 29">
            <a:extLst>
              <a:ext uri="{FF2B5EF4-FFF2-40B4-BE49-F238E27FC236}">
                <a16:creationId xmlns:a16="http://schemas.microsoft.com/office/drawing/2014/main" id="{AE3C5CDF-14B1-4527-9905-303E41946F22}"/>
              </a:ext>
            </a:extLst>
          </p:cNvPr>
          <p:cNvSpPr>
            <a:spLocks noGrp="1"/>
          </p:cNvSpPr>
          <p:nvPr>
            <p:ph type="pic" sz="quarter" idx="14"/>
          </p:nvPr>
        </p:nvSpPr>
        <p:spPr>
          <a:xfrm>
            <a:off x="7103221" y="3059697"/>
            <a:ext cx="2938195" cy="2960705"/>
          </a:xfrm>
          <a:custGeom>
            <a:avLst/>
            <a:gdLst>
              <a:gd name="connsiteX0" fmla="*/ 2235861 w 2938195"/>
              <a:gd name="connsiteY0" fmla="*/ 1880 h 2960705"/>
              <a:gd name="connsiteX1" fmla="*/ 2463792 w 2938195"/>
              <a:gd name="connsiteY1" fmla="*/ 22465 h 2960705"/>
              <a:gd name="connsiteX2" fmla="*/ 2831328 w 2938195"/>
              <a:gd name="connsiteY2" fmla="*/ 107645 h 2960705"/>
              <a:gd name="connsiteX3" fmla="*/ 2915894 w 2938195"/>
              <a:gd name="connsiteY3" fmla="*/ 477850 h 2960705"/>
              <a:gd name="connsiteX4" fmla="*/ 2450782 w 2938195"/>
              <a:gd name="connsiteY4" fmla="*/ 2237145 h 2960705"/>
              <a:gd name="connsiteX5" fmla="*/ 2346701 w 2938195"/>
              <a:gd name="connsiteY5" fmla="*/ 2364915 h 2960705"/>
              <a:gd name="connsiteX6" fmla="*/ 2219852 w 2938195"/>
              <a:gd name="connsiteY6" fmla="*/ 2469752 h 2960705"/>
              <a:gd name="connsiteX7" fmla="*/ 473243 w 2938195"/>
              <a:gd name="connsiteY7" fmla="*/ 2938242 h 2960705"/>
              <a:gd name="connsiteX8" fmla="*/ 105707 w 2938195"/>
              <a:gd name="connsiteY8" fmla="*/ 2853062 h 2960705"/>
              <a:gd name="connsiteX9" fmla="*/ 21142 w 2938195"/>
              <a:gd name="connsiteY9" fmla="*/ 2482857 h 2960705"/>
              <a:gd name="connsiteX10" fmla="*/ 486253 w 2938195"/>
              <a:gd name="connsiteY10" fmla="*/ 723562 h 2960705"/>
              <a:gd name="connsiteX11" fmla="*/ 590334 w 2938195"/>
              <a:gd name="connsiteY11" fmla="*/ 595792 h 2960705"/>
              <a:gd name="connsiteX12" fmla="*/ 717183 w 2938195"/>
              <a:gd name="connsiteY12" fmla="*/ 490955 h 2960705"/>
              <a:gd name="connsiteX13" fmla="*/ 2235861 w 2938195"/>
              <a:gd name="connsiteY13" fmla="*/ 1880 h 296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8195" h="2960705">
                <a:moveTo>
                  <a:pt x="2235861" y="1880"/>
                </a:moveTo>
                <a:cubicBezTo>
                  <a:pt x="2312092" y="4958"/>
                  <a:pt x="2388171" y="11818"/>
                  <a:pt x="2463792" y="22465"/>
                </a:cubicBezTo>
                <a:cubicBezTo>
                  <a:pt x="2587388" y="42122"/>
                  <a:pt x="2710985" y="68331"/>
                  <a:pt x="2831328" y="107645"/>
                </a:cubicBezTo>
                <a:cubicBezTo>
                  <a:pt x="2870359" y="228863"/>
                  <a:pt x="2896379" y="353357"/>
                  <a:pt x="2915894" y="477850"/>
                </a:cubicBezTo>
                <a:cubicBezTo>
                  <a:pt x="3000460" y="1087215"/>
                  <a:pt x="2844338" y="1726065"/>
                  <a:pt x="2450782" y="2237145"/>
                </a:cubicBezTo>
                <a:cubicBezTo>
                  <a:pt x="2418257" y="2279735"/>
                  <a:pt x="2382479" y="2322325"/>
                  <a:pt x="2346701" y="2364915"/>
                </a:cubicBezTo>
                <a:cubicBezTo>
                  <a:pt x="2304418" y="2400953"/>
                  <a:pt x="2262136" y="2436991"/>
                  <a:pt x="2219852" y="2469752"/>
                </a:cubicBezTo>
                <a:cubicBezTo>
                  <a:pt x="1712458" y="2866167"/>
                  <a:pt x="1078214" y="3023422"/>
                  <a:pt x="473243" y="2938242"/>
                </a:cubicBezTo>
                <a:cubicBezTo>
                  <a:pt x="349647" y="2918585"/>
                  <a:pt x="226051" y="2892376"/>
                  <a:pt x="105707" y="2853062"/>
                </a:cubicBezTo>
                <a:cubicBezTo>
                  <a:pt x="66677" y="2731844"/>
                  <a:pt x="40657" y="2607351"/>
                  <a:pt x="21142" y="2482857"/>
                </a:cubicBezTo>
                <a:cubicBezTo>
                  <a:pt x="-60172" y="1873492"/>
                  <a:pt x="92697" y="1234642"/>
                  <a:pt x="486253" y="723562"/>
                </a:cubicBezTo>
                <a:cubicBezTo>
                  <a:pt x="518779" y="680972"/>
                  <a:pt x="554557" y="638382"/>
                  <a:pt x="590334" y="595792"/>
                </a:cubicBezTo>
                <a:cubicBezTo>
                  <a:pt x="632617" y="559754"/>
                  <a:pt x="674900" y="523717"/>
                  <a:pt x="717183" y="490955"/>
                </a:cubicBezTo>
                <a:cubicBezTo>
                  <a:pt x="1161154" y="144092"/>
                  <a:pt x="1702243" y="-19664"/>
                  <a:pt x="2235861" y="1880"/>
                </a:cubicBezTo>
                <a:close/>
              </a:path>
            </a:pathLst>
          </a:custGeom>
        </p:spPr>
        <p:txBody>
          <a:bodyPr wrap="square">
            <a:noAutofit/>
          </a:bodyPr>
          <a:lstStyle>
            <a:lvl1pPr>
              <a:defRPr sz="800"/>
            </a:lvl1pPr>
          </a:lstStyle>
          <a:p>
            <a:endParaRPr lang="en-US" dirty="0"/>
          </a:p>
        </p:txBody>
      </p:sp>
      <p:sp>
        <p:nvSpPr>
          <p:cNvPr id="31" name="Picture Placeholder 30">
            <a:extLst>
              <a:ext uri="{FF2B5EF4-FFF2-40B4-BE49-F238E27FC236}">
                <a16:creationId xmlns:a16="http://schemas.microsoft.com/office/drawing/2014/main" id="{3BB7EBF3-D839-4C20-9EC8-A256FDA00702}"/>
              </a:ext>
            </a:extLst>
          </p:cNvPr>
          <p:cNvSpPr>
            <a:spLocks noGrp="1"/>
          </p:cNvSpPr>
          <p:nvPr>
            <p:ph type="pic" sz="quarter" idx="15"/>
          </p:nvPr>
        </p:nvSpPr>
        <p:spPr>
          <a:xfrm>
            <a:off x="10464004" y="2087998"/>
            <a:ext cx="2938195" cy="2960705"/>
          </a:xfrm>
          <a:custGeom>
            <a:avLst/>
            <a:gdLst>
              <a:gd name="connsiteX0" fmla="*/ 2235861 w 2938195"/>
              <a:gd name="connsiteY0" fmla="*/ 1880 h 2960705"/>
              <a:gd name="connsiteX1" fmla="*/ 2463792 w 2938195"/>
              <a:gd name="connsiteY1" fmla="*/ 22465 h 2960705"/>
              <a:gd name="connsiteX2" fmla="*/ 2831328 w 2938195"/>
              <a:gd name="connsiteY2" fmla="*/ 107645 h 2960705"/>
              <a:gd name="connsiteX3" fmla="*/ 2915894 w 2938195"/>
              <a:gd name="connsiteY3" fmla="*/ 477850 h 2960705"/>
              <a:gd name="connsiteX4" fmla="*/ 2450782 w 2938195"/>
              <a:gd name="connsiteY4" fmla="*/ 2237145 h 2960705"/>
              <a:gd name="connsiteX5" fmla="*/ 2346701 w 2938195"/>
              <a:gd name="connsiteY5" fmla="*/ 2364915 h 2960705"/>
              <a:gd name="connsiteX6" fmla="*/ 2219852 w 2938195"/>
              <a:gd name="connsiteY6" fmla="*/ 2469752 h 2960705"/>
              <a:gd name="connsiteX7" fmla="*/ 473243 w 2938195"/>
              <a:gd name="connsiteY7" fmla="*/ 2938242 h 2960705"/>
              <a:gd name="connsiteX8" fmla="*/ 105707 w 2938195"/>
              <a:gd name="connsiteY8" fmla="*/ 2853062 h 2960705"/>
              <a:gd name="connsiteX9" fmla="*/ 21142 w 2938195"/>
              <a:gd name="connsiteY9" fmla="*/ 2482857 h 2960705"/>
              <a:gd name="connsiteX10" fmla="*/ 486253 w 2938195"/>
              <a:gd name="connsiteY10" fmla="*/ 723562 h 2960705"/>
              <a:gd name="connsiteX11" fmla="*/ 590334 w 2938195"/>
              <a:gd name="connsiteY11" fmla="*/ 595792 h 2960705"/>
              <a:gd name="connsiteX12" fmla="*/ 717183 w 2938195"/>
              <a:gd name="connsiteY12" fmla="*/ 490955 h 2960705"/>
              <a:gd name="connsiteX13" fmla="*/ 2235861 w 2938195"/>
              <a:gd name="connsiteY13" fmla="*/ 1880 h 296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8195" h="2960705">
                <a:moveTo>
                  <a:pt x="2235861" y="1880"/>
                </a:moveTo>
                <a:cubicBezTo>
                  <a:pt x="2312092" y="4958"/>
                  <a:pt x="2388171" y="11818"/>
                  <a:pt x="2463792" y="22465"/>
                </a:cubicBezTo>
                <a:cubicBezTo>
                  <a:pt x="2587388" y="42122"/>
                  <a:pt x="2710985" y="68331"/>
                  <a:pt x="2831328" y="107645"/>
                </a:cubicBezTo>
                <a:cubicBezTo>
                  <a:pt x="2870359" y="228863"/>
                  <a:pt x="2896379" y="353357"/>
                  <a:pt x="2915894" y="477850"/>
                </a:cubicBezTo>
                <a:cubicBezTo>
                  <a:pt x="3000460" y="1087215"/>
                  <a:pt x="2844338" y="1726065"/>
                  <a:pt x="2450782" y="2237145"/>
                </a:cubicBezTo>
                <a:cubicBezTo>
                  <a:pt x="2418257" y="2279735"/>
                  <a:pt x="2382479" y="2322325"/>
                  <a:pt x="2346701" y="2364915"/>
                </a:cubicBezTo>
                <a:cubicBezTo>
                  <a:pt x="2304418" y="2400953"/>
                  <a:pt x="2262136" y="2436991"/>
                  <a:pt x="2219852" y="2469752"/>
                </a:cubicBezTo>
                <a:cubicBezTo>
                  <a:pt x="1712458" y="2866167"/>
                  <a:pt x="1078214" y="3023422"/>
                  <a:pt x="473243" y="2938242"/>
                </a:cubicBezTo>
                <a:cubicBezTo>
                  <a:pt x="349647" y="2918585"/>
                  <a:pt x="226051" y="2892376"/>
                  <a:pt x="105707" y="2853062"/>
                </a:cubicBezTo>
                <a:cubicBezTo>
                  <a:pt x="66677" y="2731844"/>
                  <a:pt x="40657" y="2607351"/>
                  <a:pt x="21142" y="2482857"/>
                </a:cubicBezTo>
                <a:cubicBezTo>
                  <a:pt x="-60172" y="1873492"/>
                  <a:pt x="92697" y="1234642"/>
                  <a:pt x="486253" y="723562"/>
                </a:cubicBezTo>
                <a:cubicBezTo>
                  <a:pt x="518779" y="680972"/>
                  <a:pt x="554557" y="638382"/>
                  <a:pt x="590334" y="595792"/>
                </a:cubicBezTo>
                <a:cubicBezTo>
                  <a:pt x="632617" y="559754"/>
                  <a:pt x="674900" y="523717"/>
                  <a:pt x="717183" y="490955"/>
                </a:cubicBezTo>
                <a:cubicBezTo>
                  <a:pt x="1161154" y="144092"/>
                  <a:pt x="1702243" y="-19664"/>
                  <a:pt x="2235861" y="1880"/>
                </a:cubicBezTo>
                <a:close/>
              </a:path>
            </a:pathLst>
          </a:custGeom>
        </p:spPr>
        <p:txBody>
          <a:bodyPr wrap="square">
            <a:noAutofit/>
          </a:bodyPr>
          <a:lstStyle>
            <a:lvl1pPr>
              <a:defRPr sz="800"/>
            </a:lvl1pPr>
          </a:lstStyle>
          <a:p>
            <a:endParaRPr lang="en-US" dirty="0"/>
          </a:p>
        </p:txBody>
      </p:sp>
      <p:sp>
        <p:nvSpPr>
          <p:cNvPr id="36" name="Slide Number Placeholder 5">
            <a:extLst>
              <a:ext uri="{FF2B5EF4-FFF2-40B4-BE49-F238E27FC236}">
                <a16:creationId xmlns:a16="http://schemas.microsoft.com/office/drawing/2014/main" id="{94A8FC5E-A67C-40FB-9918-F6DCCF5FB17B}"/>
              </a:ext>
            </a:extLst>
          </p:cNvPr>
          <p:cNvSpPr txBox="1">
            <a:spLocks/>
          </p:cNvSpPr>
          <p:nvPr userDrawn="1"/>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tx1">
                    <a:lumMod val="50000"/>
                    <a:lumOff val="50000"/>
                  </a:schemeClr>
                </a:solidFill>
                <a:latin typeface="+mj-lt"/>
              </a:rPr>
              <a:t>|      </a:t>
            </a:r>
            <a:fld id="{696CAF5E-82FD-46C1-8113-274199A6E6F4}" type="slidenum">
              <a:rPr lang="id-ID" sz="1100" b="0" smtClean="0">
                <a:solidFill>
                  <a:schemeClr val="tx1">
                    <a:lumMod val="50000"/>
                    <a:lumOff val="50000"/>
                  </a:schemeClr>
                </a:solidFill>
                <a:latin typeface="+mj-lt"/>
              </a:rPr>
              <a:pPr algn="ctr"/>
              <a:t>‹#›</a:t>
            </a:fld>
            <a:endParaRPr lang="id-ID" sz="1100" b="0" dirty="0">
              <a:solidFill>
                <a:schemeClr val="tx1">
                  <a:lumMod val="50000"/>
                  <a:lumOff val="50000"/>
                </a:schemeClr>
              </a:solidFill>
              <a:latin typeface="+mj-lt"/>
            </a:endParaRPr>
          </a:p>
        </p:txBody>
      </p:sp>
      <p:sp>
        <p:nvSpPr>
          <p:cNvPr id="17" name="TextBox 16">
            <a:extLst>
              <a:ext uri="{FF2B5EF4-FFF2-40B4-BE49-F238E27FC236}">
                <a16:creationId xmlns:a16="http://schemas.microsoft.com/office/drawing/2014/main" id="{5B50A5D0-0C5B-544E-A528-7419978ED7BC}"/>
              </a:ext>
            </a:extLst>
          </p:cNvPr>
          <p:cNvSpPr txBox="1"/>
          <p:nvPr userDrawn="1"/>
        </p:nvSpPr>
        <p:spPr>
          <a:xfrm>
            <a:off x="2055898" y="2012610"/>
            <a:ext cx="3903114" cy="261610"/>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Content here</a:t>
            </a:r>
          </a:p>
        </p:txBody>
      </p:sp>
      <p:sp>
        <p:nvSpPr>
          <p:cNvPr id="19" name="Freeform 17">
            <a:extLst>
              <a:ext uri="{FF2B5EF4-FFF2-40B4-BE49-F238E27FC236}">
                <a16:creationId xmlns:a16="http://schemas.microsoft.com/office/drawing/2014/main" id="{3AB10DC5-639A-0248-9956-7677F5FE7BD2}"/>
              </a:ext>
            </a:extLst>
          </p:cNvPr>
          <p:cNvSpPr>
            <a:spLocks/>
          </p:cNvSpPr>
          <p:nvPr userDrawn="1"/>
        </p:nvSpPr>
        <p:spPr bwMode="auto">
          <a:xfrm>
            <a:off x="1706007" y="2028326"/>
            <a:ext cx="114777" cy="258910"/>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rgbClr val="00683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17">
            <a:extLst>
              <a:ext uri="{FF2B5EF4-FFF2-40B4-BE49-F238E27FC236}">
                <a16:creationId xmlns:a16="http://schemas.microsoft.com/office/drawing/2014/main" id="{92CC64E0-3716-4F45-B017-4CBFF2E66A3F}"/>
              </a:ext>
            </a:extLst>
          </p:cNvPr>
          <p:cNvSpPr>
            <a:spLocks/>
          </p:cNvSpPr>
          <p:nvPr userDrawn="1"/>
        </p:nvSpPr>
        <p:spPr bwMode="auto">
          <a:xfrm>
            <a:off x="1706007" y="3046229"/>
            <a:ext cx="114777" cy="258910"/>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rgbClr val="006838">
              <a:alpha val="71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17">
            <a:extLst>
              <a:ext uri="{FF2B5EF4-FFF2-40B4-BE49-F238E27FC236}">
                <a16:creationId xmlns:a16="http://schemas.microsoft.com/office/drawing/2014/main" id="{3B97F2F4-900F-824F-AC22-F0C1C48ABA5F}"/>
              </a:ext>
            </a:extLst>
          </p:cNvPr>
          <p:cNvSpPr>
            <a:spLocks/>
          </p:cNvSpPr>
          <p:nvPr userDrawn="1"/>
        </p:nvSpPr>
        <p:spPr bwMode="auto">
          <a:xfrm>
            <a:off x="1706007" y="3751520"/>
            <a:ext cx="114777" cy="258910"/>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rgbClr val="006838">
              <a:alpha val="5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Freeform 17">
            <a:extLst>
              <a:ext uri="{FF2B5EF4-FFF2-40B4-BE49-F238E27FC236}">
                <a16:creationId xmlns:a16="http://schemas.microsoft.com/office/drawing/2014/main" id="{58F8A1E3-3EC1-464C-A79C-18AD6275450D}"/>
              </a:ext>
            </a:extLst>
          </p:cNvPr>
          <p:cNvSpPr>
            <a:spLocks/>
          </p:cNvSpPr>
          <p:nvPr userDrawn="1"/>
        </p:nvSpPr>
        <p:spPr bwMode="auto">
          <a:xfrm>
            <a:off x="1706007" y="4599302"/>
            <a:ext cx="114777" cy="258910"/>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rgbClr val="006838">
              <a:alpha val="22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Text Placeholder 5">
            <a:extLst>
              <a:ext uri="{FF2B5EF4-FFF2-40B4-BE49-F238E27FC236}">
                <a16:creationId xmlns:a16="http://schemas.microsoft.com/office/drawing/2014/main" id="{EAF3CE9A-6623-3046-B92E-8350C10933B8}"/>
              </a:ext>
            </a:extLst>
          </p:cNvPr>
          <p:cNvSpPr>
            <a:spLocks noGrp="1"/>
          </p:cNvSpPr>
          <p:nvPr>
            <p:ph type="body" sz="quarter" idx="16" hasCustomPrompt="1"/>
          </p:nvPr>
        </p:nvSpPr>
        <p:spPr>
          <a:xfrm>
            <a:off x="2198077" y="2813050"/>
            <a:ext cx="4493236" cy="1679575"/>
          </a:xfrm>
        </p:spPr>
        <p:txBody>
          <a:bodyPr>
            <a:normAutofit/>
          </a:bodyPr>
          <a:lstStyle>
            <a:lvl5pPr marL="1828800" indent="0">
              <a:buNone/>
              <a:defRPr sz="1100"/>
            </a:lvl5pPr>
          </a:lstStyle>
          <a:p>
            <a:pPr lvl="4"/>
            <a:r>
              <a:rPr lang="en-US" dirty="0"/>
              <a:t>Content here</a:t>
            </a:r>
          </a:p>
        </p:txBody>
      </p:sp>
      <p:pic>
        <p:nvPicPr>
          <p:cNvPr id="16" name="Picture 15">
            <a:extLst>
              <a:ext uri="{FF2B5EF4-FFF2-40B4-BE49-F238E27FC236}">
                <a16:creationId xmlns:a16="http://schemas.microsoft.com/office/drawing/2014/main" id="{724029EC-FAF8-2D4A-A98B-ADF42EFBB2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0725306" y="6049925"/>
            <a:ext cx="325462" cy="318682"/>
          </a:xfrm>
          <a:prstGeom prst="rect">
            <a:avLst/>
          </a:prstGeom>
        </p:spPr>
      </p:pic>
    </p:spTree>
    <p:extLst>
      <p:ext uri="{BB962C8B-B14F-4D97-AF65-F5344CB8AC3E}">
        <p14:creationId xmlns:p14="http://schemas.microsoft.com/office/powerpoint/2010/main" val="223279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P spid="21" grpId="0" animBg="1"/>
      <p:bldP spid="22"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6EA22C0-C551-4D6F-8724-95CC0727696A}"/>
              </a:ext>
            </a:extLst>
          </p:cNvPr>
          <p:cNvSpPr>
            <a:spLocks noGrp="1"/>
          </p:cNvSpPr>
          <p:nvPr>
            <p:ph type="pic" sz="quarter" idx="10"/>
          </p:nvPr>
        </p:nvSpPr>
        <p:spPr>
          <a:xfrm>
            <a:off x="2478041" y="3205758"/>
            <a:ext cx="1425730" cy="1835096"/>
          </a:xfrm>
          <a:custGeom>
            <a:avLst/>
            <a:gdLst>
              <a:gd name="connsiteX0" fmla="*/ 452333 w 913021"/>
              <a:gd name="connsiteY0" fmla="*/ 0 h 1175174"/>
              <a:gd name="connsiteX1" fmla="*/ 455914 w 913021"/>
              <a:gd name="connsiteY1" fmla="*/ 1979 h 1175174"/>
              <a:gd name="connsiteX2" fmla="*/ 459494 w 913021"/>
              <a:gd name="connsiteY2" fmla="*/ 0 h 1175174"/>
              <a:gd name="connsiteX3" fmla="*/ 575263 w 913021"/>
              <a:gd name="connsiteY3" fmla="*/ 60342 h 1175174"/>
              <a:gd name="connsiteX4" fmla="*/ 913021 w 913021"/>
              <a:gd name="connsiteY4" fmla="*/ 536149 h 1175174"/>
              <a:gd name="connsiteX5" fmla="*/ 913021 w 913021"/>
              <a:gd name="connsiteY5" fmla="*/ 537138 h 1175174"/>
              <a:gd name="connsiteX6" fmla="*/ 913021 w 913021"/>
              <a:gd name="connsiteY6" fmla="*/ 547030 h 1175174"/>
              <a:gd name="connsiteX7" fmla="*/ 911828 w 913021"/>
              <a:gd name="connsiteY7" fmla="*/ 587587 h 1175174"/>
              <a:gd name="connsiteX8" fmla="*/ 913021 w 913021"/>
              <a:gd name="connsiteY8" fmla="*/ 629134 h 1175174"/>
              <a:gd name="connsiteX9" fmla="*/ 913021 w 913021"/>
              <a:gd name="connsiteY9" fmla="*/ 639026 h 1175174"/>
              <a:gd name="connsiteX10" fmla="*/ 913021 w 913021"/>
              <a:gd name="connsiteY10" fmla="*/ 640015 h 1175174"/>
              <a:gd name="connsiteX11" fmla="*/ 575263 w 913021"/>
              <a:gd name="connsiteY11" fmla="*/ 1115822 h 1175174"/>
              <a:gd name="connsiteX12" fmla="*/ 459494 w 913021"/>
              <a:gd name="connsiteY12" fmla="*/ 1175174 h 1175174"/>
              <a:gd name="connsiteX13" fmla="*/ 455914 w 913021"/>
              <a:gd name="connsiteY13" fmla="*/ 1174185 h 1175174"/>
              <a:gd name="connsiteX14" fmla="*/ 452333 w 913021"/>
              <a:gd name="connsiteY14" fmla="*/ 1175174 h 1175174"/>
              <a:gd name="connsiteX15" fmla="*/ 337758 w 913021"/>
              <a:gd name="connsiteY15" fmla="*/ 1115822 h 1175174"/>
              <a:gd name="connsiteX16" fmla="*/ 0 w 913021"/>
              <a:gd name="connsiteY16" fmla="*/ 640015 h 1175174"/>
              <a:gd name="connsiteX17" fmla="*/ 0 w 913021"/>
              <a:gd name="connsiteY17" fmla="*/ 639026 h 1175174"/>
              <a:gd name="connsiteX18" fmla="*/ 0 w 913021"/>
              <a:gd name="connsiteY18" fmla="*/ 629134 h 1175174"/>
              <a:gd name="connsiteX19" fmla="*/ 1194 w 913021"/>
              <a:gd name="connsiteY19" fmla="*/ 587587 h 1175174"/>
              <a:gd name="connsiteX20" fmla="*/ 0 w 913021"/>
              <a:gd name="connsiteY20" fmla="*/ 547030 h 1175174"/>
              <a:gd name="connsiteX21" fmla="*/ 0 w 913021"/>
              <a:gd name="connsiteY21" fmla="*/ 537138 h 1175174"/>
              <a:gd name="connsiteX22" fmla="*/ 0 w 913021"/>
              <a:gd name="connsiteY22" fmla="*/ 536149 h 1175174"/>
              <a:gd name="connsiteX23" fmla="*/ 337758 w 913021"/>
              <a:gd name="connsiteY23" fmla="*/ 60342 h 1175174"/>
              <a:gd name="connsiteX24" fmla="*/ 452333 w 913021"/>
              <a:gd name="connsiteY24" fmla="*/ 0 h 117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3021" h="1175174">
                <a:moveTo>
                  <a:pt x="452333" y="0"/>
                </a:moveTo>
                <a:cubicBezTo>
                  <a:pt x="453527" y="989"/>
                  <a:pt x="454720" y="989"/>
                  <a:pt x="455914" y="1979"/>
                </a:cubicBezTo>
                <a:cubicBezTo>
                  <a:pt x="457107" y="989"/>
                  <a:pt x="458301" y="989"/>
                  <a:pt x="459494" y="0"/>
                </a:cubicBezTo>
                <a:cubicBezTo>
                  <a:pt x="500073" y="17806"/>
                  <a:pt x="538265" y="37590"/>
                  <a:pt x="575263" y="60342"/>
                </a:cubicBezTo>
                <a:cubicBezTo>
                  <a:pt x="755480" y="172122"/>
                  <a:pt x="881990" y="341275"/>
                  <a:pt x="913021" y="536149"/>
                </a:cubicBezTo>
                <a:cubicBezTo>
                  <a:pt x="913021" y="536149"/>
                  <a:pt x="913021" y="536149"/>
                  <a:pt x="913021" y="537138"/>
                </a:cubicBezTo>
                <a:cubicBezTo>
                  <a:pt x="913021" y="540105"/>
                  <a:pt x="913021" y="543073"/>
                  <a:pt x="913021" y="547030"/>
                </a:cubicBezTo>
                <a:cubicBezTo>
                  <a:pt x="913021" y="560879"/>
                  <a:pt x="913021" y="574728"/>
                  <a:pt x="911828" y="587587"/>
                </a:cubicBezTo>
                <a:cubicBezTo>
                  <a:pt x="913021" y="601436"/>
                  <a:pt x="913021" y="615285"/>
                  <a:pt x="913021" y="629134"/>
                </a:cubicBezTo>
                <a:cubicBezTo>
                  <a:pt x="913021" y="632101"/>
                  <a:pt x="913021" y="635069"/>
                  <a:pt x="913021" y="639026"/>
                </a:cubicBezTo>
                <a:cubicBezTo>
                  <a:pt x="913021" y="639026"/>
                  <a:pt x="913021" y="640015"/>
                  <a:pt x="913021" y="640015"/>
                </a:cubicBezTo>
                <a:cubicBezTo>
                  <a:pt x="881990" y="834888"/>
                  <a:pt x="755480" y="1004042"/>
                  <a:pt x="575263" y="1115822"/>
                </a:cubicBezTo>
                <a:cubicBezTo>
                  <a:pt x="538265" y="1137584"/>
                  <a:pt x="500073" y="1158358"/>
                  <a:pt x="459494" y="1175174"/>
                </a:cubicBezTo>
                <a:cubicBezTo>
                  <a:pt x="458301" y="1175174"/>
                  <a:pt x="457107" y="1174185"/>
                  <a:pt x="455914" y="1174185"/>
                </a:cubicBezTo>
                <a:cubicBezTo>
                  <a:pt x="454720" y="1174185"/>
                  <a:pt x="453527" y="1175174"/>
                  <a:pt x="452333" y="1175174"/>
                </a:cubicBezTo>
                <a:cubicBezTo>
                  <a:pt x="411755" y="1158358"/>
                  <a:pt x="373563" y="1137584"/>
                  <a:pt x="337758" y="1115822"/>
                </a:cubicBezTo>
                <a:cubicBezTo>
                  <a:pt x="156348" y="1004042"/>
                  <a:pt x="31031" y="834888"/>
                  <a:pt x="0" y="640015"/>
                </a:cubicBezTo>
                <a:cubicBezTo>
                  <a:pt x="0" y="640015"/>
                  <a:pt x="0" y="639026"/>
                  <a:pt x="0" y="639026"/>
                </a:cubicBezTo>
                <a:cubicBezTo>
                  <a:pt x="0" y="635069"/>
                  <a:pt x="0" y="632101"/>
                  <a:pt x="0" y="629134"/>
                </a:cubicBezTo>
                <a:cubicBezTo>
                  <a:pt x="0" y="615285"/>
                  <a:pt x="0" y="601436"/>
                  <a:pt x="1194" y="587587"/>
                </a:cubicBezTo>
                <a:cubicBezTo>
                  <a:pt x="0" y="574728"/>
                  <a:pt x="0" y="560879"/>
                  <a:pt x="0" y="547030"/>
                </a:cubicBezTo>
                <a:cubicBezTo>
                  <a:pt x="0" y="543073"/>
                  <a:pt x="0" y="540105"/>
                  <a:pt x="0" y="537138"/>
                </a:cubicBezTo>
                <a:cubicBezTo>
                  <a:pt x="0" y="536149"/>
                  <a:pt x="0" y="536149"/>
                  <a:pt x="0" y="536149"/>
                </a:cubicBezTo>
                <a:cubicBezTo>
                  <a:pt x="31031" y="341275"/>
                  <a:pt x="156348" y="172122"/>
                  <a:pt x="337758" y="60342"/>
                </a:cubicBezTo>
                <a:cubicBezTo>
                  <a:pt x="373563" y="37590"/>
                  <a:pt x="411755" y="17806"/>
                  <a:pt x="452333" y="0"/>
                </a:cubicBezTo>
                <a:close/>
              </a:path>
            </a:pathLst>
          </a:custGeom>
        </p:spPr>
        <p:txBody>
          <a:bodyPr wrap="square">
            <a:noAutofit/>
          </a:bodyPr>
          <a:lstStyle>
            <a:lvl1pPr>
              <a:defRPr sz="800"/>
            </a:lvl1pPr>
          </a:lstStyle>
          <a:p>
            <a:endParaRPr lang="en-US" dirty="0"/>
          </a:p>
        </p:txBody>
      </p:sp>
    </p:spTree>
    <p:extLst>
      <p:ext uri="{BB962C8B-B14F-4D97-AF65-F5344CB8AC3E}">
        <p14:creationId xmlns:p14="http://schemas.microsoft.com/office/powerpoint/2010/main" val="111102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66F6729C-A295-4602-8AE3-4CD2E3B01A99}"/>
              </a:ext>
            </a:extLst>
          </p:cNvPr>
          <p:cNvSpPr>
            <a:spLocks noGrp="1"/>
          </p:cNvSpPr>
          <p:nvPr>
            <p:ph type="body" sz="quarter" idx="10" hasCustomPrompt="1"/>
          </p:nvPr>
        </p:nvSpPr>
        <p:spPr>
          <a:xfrm>
            <a:off x="627063" y="532946"/>
            <a:ext cx="5583237" cy="706966"/>
          </a:xfrm>
        </p:spPr>
        <p:txBody>
          <a:bodyPr>
            <a:noAutofit/>
          </a:bodyPr>
          <a:lstStyle>
            <a:lvl1pPr marL="0" indent="0">
              <a:buNone/>
              <a:defRPr sz="4000" b="1">
                <a:latin typeface="Arial" panose="020B0604020202020204" pitchFamily="34" charset="0"/>
                <a:cs typeface="Arial" panose="020B0604020202020204" pitchFamily="34" charset="0"/>
              </a:defRPr>
            </a:lvl1pPr>
            <a:lvl2pPr>
              <a:defRPr sz="4800">
                <a:latin typeface="+mj-lt"/>
              </a:defRPr>
            </a:lvl2pPr>
            <a:lvl3pPr>
              <a:defRPr sz="4800">
                <a:latin typeface="+mj-lt"/>
              </a:defRPr>
            </a:lvl3pPr>
            <a:lvl4pPr>
              <a:defRPr sz="4800">
                <a:latin typeface="+mj-lt"/>
              </a:defRPr>
            </a:lvl4pPr>
            <a:lvl5pPr>
              <a:defRPr sz="4800">
                <a:latin typeface="+mj-lt"/>
              </a:defRPr>
            </a:lvl5pPr>
          </a:lstStyle>
          <a:p>
            <a:pPr lvl="0"/>
            <a:r>
              <a:rPr lang="en-US" dirty="0"/>
              <a:t>TITLE HERE</a:t>
            </a:r>
          </a:p>
        </p:txBody>
      </p:sp>
      <p:sp>
        <p:nvSpPr>
          <p:cNvPr id="14" name="Text Placeholder 12">
            <a:extLst>
              <a:ext uri="{FF2B5EF4-FFF2-40B4-BE49-F238E27FC236}">
                <a16:creationId xmlns:a16="http://schemas.microsoft.com/office/drawing/2014/main" id="{08D3A9CA-3FB0-484B-8F6F-7B0204FC231B}"/>
              </a:ext>
            </a:extLst>
          </p:cNvPr>
          <p:cNvSpPr>
            <a:spLocks noGrp="1"/>
          </p:cNvSpPr>
          <p:nvPr>
            <p:ph type="body" sz="quarter" idx="11" hasCustomPrompt="1"/>
          </p:nvPr>
        </p:nvSpPr>
        <p:spPr>
          <a:xfrm>
            <a:off x="683714" y="1239912"/>
            <a:ext cx="5106987" cy="381000"/>
          </a:xfrm>
        </p:spPr>
        <p:txBody>
          <a:bodyPr>
            <a:noAutofit/>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dirty="0"/>
              <a:t>Free subtitle here</a:t>
            </a:r>
          </a:p>
        </p:txBody>
      </p:sp>
      <p:sp>
        <p:nvSpPr>
          <p:cNvPr id="45" name="Slide Number Placeholder 5">
            <a:extLst>
              <a:ext uri="{FF2B5EF4-FFF2-40B4-BE49-F238E27FC236}">
                <a16:creationId xmlns:a16="http://schemas.microsoft.com/office/drawing/2014/main" id="{552F065E-0B62-4A00-85A3-B573A5DAD9B3}"/>
              </a:ext>
            </a:extLst>
          </p:cNvPr>
          <p:cNvSpPr txBox="1">
            <a:spLocks/>
          </p:cNvSpPr>
          <p:nvPr userDrawn="1"/>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tx1">
                    <a:lumMod val="50000"/>
                    <a:lumOff val="50000"/>
                  </a:schemeClr>
                </a:solidFill>
                <a:latin typeface="+mj-lt"/>
              </a:rPr>
              <a:t>|      </a:t>
            </a:r>
            <a:fld id="{696CAF5E-82FD-46C1-8113-274199A6E6F4}" type="slidenum">
              <a:rPr lang="id-ID" sz="1100" b="0" smtClean="0">
                <a:solidFill>
                  <a:schemeClr val="tx1">
                    <a:lumMod val="50000"/>
                    <a:lumOff val="50000"/>
                  </a:schemeClr>
                </a:solidFill>
                <a:latin typeface="+mj-lt"/>
              </a:rPr>
              <a:pPr algn="ctr"/>
              <a:t>‹#›</a:t>
            </a:fld>
            <a:endParaRPr lang="id-ID" sz="1100" b="0" dirty="0">
              <a:solidFill>
                <a:schemeClr val="tx1">
                  <a:lumMod val="50000"/>
                  <a:lumOff val="50000"/>
                </a:schemeClr>
              </a:solidFill>
              <a:latin typeface="+mj-lt"/>
            </a:endParaRPr>
          </a:p>
        </p:txBody>
      </p:sp>
      <p:pic>
        <p:nvPicPr>
          <p:cNvPr id="8" name="Picture 7">
            <a:extLst>
              <a:ext uri="{FF2B5EF4-FFF2-40B4-BE49-F238E27FC236}">
                <a16:creationId xmlns:a16="http://schemas.microsoft.com/office/drawing/2014/main" id="{922E544B-93EF-1E4C-903F-0CB4C356A7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0725306" y="6049925"/>
            <a:ext cx="325462" cy="318682"/>
          </a:xfrm>
          <a:prstGeom prst="rect">
            <a:avLst/>
          </a:prstGeom>
        </p:spPr>
      </p:pic>
    </p:spTree>
    <p:extLst>
      <p:ext uri="{BB962C8B-B14F-4D97-AF65-F5344CB8AC3E}">
        <p14:creationId xmlns:p14="http://schemas.microsoft.com/office/powerpoint/2010/main" val="2933600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7F5E954-38CD-4AED-B14C-01A86F1ECEBE}"/>
              </a:ext>
            </a:extLst>
          </p:cNvPr>
          <p:cNvSpPr>
            <a:spLocks noGrp="1"/>
          </p:cNvSpPr>
          <p:nvPr>
            <p:ph type="body" sz="quarter" idx="10" hasCustomPrompt="1"/>
          </p:nvPr>
        </p:nvSpPr>
        <p:spPr>
          <a:xfrm>
            <a:off x="2353734" y="532946"/>
            <a:ext cx="7484534" cy="706966"/>
          </a:xfrm>
        </p:spPr>
        <p:txBody>
          <a:bodyPr>
            <a:noAutofit/>
          </a:bodyPr>
          <a:lstStyle>
            <a:lvl1pPr marL="0" indent="0" algn="ctr">
              <a:buNone/>
              <a:defRPr sz="4000" b="1">
                <a:latin typeface="Arial" panose="020B0604020202020204" pitchFamily="34" charset="0"/>
                <a:cs typeface="Arial" panose="020B0604020202020204" pitchFamily="34" charset="0"/>
              </a:defRPr>
            </a:lvl1pPr>
            <a:lvl2pPr>
              <a:defRPr sz="4800">
                <a:latin typeface="+mj-lt"/>
              </a:defRPr>
            </a:lvl2pPr>
            <a:lvl3pPr>
              <a:defRPr sz="4800">
                <a:latin typeface="+mj-lt"/>
              </a:defRPr>
            </a:lvl3pPr>
            <a:lvl4pPr>
              <a:defRPr sz="4800">
                <a:latin typeface="+mj-lt"/>
              </a:defRPr>
            </a:lvl4pPr>
            <a:lvl5pPr>
              <a:defRPr sz="4800">
                <a:latin typeface="+mj-lt"/>
              </a:defRPr>
            </a:lvl5pPr>
          </a:lstStyle>
          <a:p>
            <a:pPr lvl="0"/>
            <a:r>
              <a:rPr lang="en-US" dirty="0"/>
              <a:t>TITLE HERE</a:t>
            </a:r>
          </a:p>
        </p:txBody>
      </p:sp>
      <p:sp>
        <p:nvSpPr>
          <p:cNvPr id="8" name="Text Placeholder 12">
            <a:extLst>
              <a:ext uri="{FF2B5EF4-FFF2-40B4-BE49-F238E27FC236}">
                <a16:creationId xmlns:a16="http://schemas.microsoft.com/office/drawing/2014/main" id="{E0D1771D-307F-41F2-BEA8-354CB1E24D01}"/>
              </a:ext>
            </a:extLst>
          </p:cNvPr>
          <p:cNvSpPr>
            <a:spLocks noGrp="1"/>
          </p:cNvSpPr>
          <p:nvPr>
            <p:ph type="body" sz="quarter" idx="11" hasCustomPrompt="1"/>
          </p:nvPr>
        </p:nvSpPr>
        <p:spPr>
          <a:xfrm>
            <a:off x="3542507" y="1239912"/>
            <a:ext cx="5106987" cy="381000"/>
          </a:xfrm>
        </p:spPr>
        <p:txBody>
          <a:bodyPr>
            <a:noAutofit/>
          </a:bodyPr>
          <a:lstStyle>
            <a:lvl1pPr marL="0" indent="0" algn="ctr">
              <a:buNone/>
              <a:defRPr sz="1200">
                <a:solidFill>
                  <a:schemeClr val="bg2">
                    <a:lumMod val="50000"/>
                  </a:schemeClr>
                </a:solidFill>
                <a:latin typeface="Arial" panose="020B0604020202020204" pitchFamily="34" charset="0"/>
                <a:cs typeface="Arial" panose="020B0604020202020204" pitchFamily="34" charset="0"/>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dirty="0"/>
              <a:t>Free subtitle here</a:t>
            </a:r>
          </a:p>
        </p:txBody>
      </p:sp>
      <p:sp>
        <p:nvSpPr>
          <p:cNvPr id="26" name="Slide Number Placeholder 5">
            <a:extLst>
              <a:ext uri="{FF2B5EF4-FFF2-40B4-BE49-F238E27FC236}">
                <a16:creationId xmlns:a16="http://schemas.microsoft.com/office/drawing/2014/main" id="{976AA306-9D68-4557-8B9B-579C72D592A8}"/>
              </a:ext>
            </a:extLst>
          </p:cNvPr>
          <p:cNvSpPr txBox="1">
            <a:spLocks/>
          </p:cNvSpPr>
          <p:nvPr userDrawn="1"/>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tx1">
                    <a:lumMod val="50000"/>
                    <a:lumOff val="50000"/>
                  </a:schemeClr>
                </a:solidFill>
                <a:latin typeface="+mj-lt"/>
              </a:rPr>
              <a:t>|      </a:t>
            </a:r>
            <a:fld id="{696CAF5E-82FD-46C1-8113-274199A6E6F4}" type="slidenum">
              <a:rPr lang="id-ID" sz="1100" b="0" smtClean="0">
                <a:solidFill>
                  <a:schemeClr val="tx1">
                    <a:lumMod val="50000"/>
                    <a:lumOff val="50000"/>
                  </a:schemeClr>
                </a:solidFill>
                <a:latin typeface="+mj-lt"/>
              </a:rPr>
              <a:pPr algn="ctr"/>
              <a:t>‹#›</a:t>
            </a:fld>
            <a:endParaRPr lang="id-ID" sz="1100" b="0" dirty="0">
              <a:solidFill>
                <a:schemeClr val="tx1">
                  <a:lumMod val="50000"/>
                  <a:lumOff val="50000"/>
                </a:schemeClr>
              </a:solidFill>
              <a:latin typeface="+mj-lt"/>
            </a:endParaRPr>
          </a:p>
        </p:txBody>
      </p:sp>
      <p:pic>
        <p:nvPicPr>
          <p:cNvPr id="9" name="Picture 8">
            <a:extLst>
              <a:ext uri="{FF2B5EF4-FFF2-40B4-BE49-F238E27FC236}">
                <a16:creationId xmlns:a16="http://schemas.microsoft.com/office/drawing/2014/main" id="{60897B5F-543B-E744-AC97-AE725FFA36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0725306" y="6049925"/>
            <a:ext cx="325462" cy="318682"/>
          </a:xfrm>
          <a:prstGeom prst="rect">
            <a:avLst/>
          </a:prstGeom>
        </p:spPr>
      </p:pic>
    </p:spTree>
    <p:extLst>
      <p:ext uri="{BB962C8B-B14F-4D97-AF65-F5344CB8AC3E}">
        <p14:creationId xmlns:p14="http://schemas.microsoft.com/office/powerpoint/2010/main" val="4068258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1FEB0098-987A-45B9-9605-317357600CD7}"/>
              </a:ext>
            </a:extLst>
          </p:cNvPr>
          <p:cNvSpPr>
            <a:spLocks noGrp="1"/>
          </p:cNvSpPr>
          <p:nvPr>
            <p:ph type="pic" sz="quarter" idx="10"/>
          </p:nvPr>
        </p:nvSpPr>
        <p:spPr>
          <a:xfrm>
            <a:off x="7620000" y="0"/>
            <a:ext cx="4572000" cy="6858000"/>
          </a:xfrm>
        </p:spPr>
        <p:txBody>
          <a:bodyPr/>
          <a:lstStyle/>
          <a:p>
            <a:endParaRPr lang="en-US" dirty="0"/>
          </a:p>
        </p:txBody>
      </p:sp>
      <p:sp>
        <p:nvSpPr>
          <p:cNvPr id="10" name="Text Placeholder 9">
            <a:extLst>
              <a:ext uri="{FF2B5EF4-FFF2-40B4-BE49-F238E27FC236}">
                <a16:creationId xmlns:a16="http://schemas.microsoft.com/office/drawing/2014/main" id="{0DFDBD27-35D0-425E-97D0-47C11C225F0E}"/>
              </a:ext>
            </a:extLst>
          </p:cNvPr>
          <p:cNvSpPr>
            <a:spLocks noGrp="1"/>
          </p:cNvSpPr>
          <p:nvPr>
            <p:ph type="body" sz="quarter" idx="11" hasCustomPrompt="1"/>
          </p:nvPr>
        </p:nvSpPr>
        <p:spPr>
          <a:xfrm>
            <a:off x="627063" y="532946"/>
            <a:ext cx="5583237" cy="706966"/>
          </a:xfrm>
        </p:spPr>
        <p:txBody>
          <a:bodyPr>
            <a:noAutofit/>
          </a:bodyPr>
          <a:lstStyle>
            <a:lvl1pPr marL="0" indent="0">
              <a:buNone/>
              <a:defRPr sz="4000" b="1">
                <a:latin typeface="Arial" panose="020B0604020202020204" pitchFamily="34" charset="0"/>
                <a:cs typeface="Arial" panose="020B0604020202020204" pitchFamily="34" charset="0"/>
              </a:defRPr>
            </a:lvl1pPr>
            <a:lvl2pPr>
              <a:defRPr sz="4800">
                <a:latin typeface="+mj-lt"/>
              </a:defRPr>
            </a:lvl2pPr>
            <a:lvl3pPr>
              <a:defRPr sz="4800">
                <a:latin typeface="+mj-lt"/>
              </a:defRPr>
            </a:lvl3pPr>
            <a:lvl4pPr>
              <a:defRPr sz="4800">
                <a:latin typeface="+mj-lt"/>
              </a:defRPr>
            </a:lvl4pPr>
            <a:lvl5pPr>
              <a:defRPr sz="4800">
                <a:latin typeface="+mj-lt"/>
              </a:defRPr>
            </a:lvl5pPr>
          </a:lstStyle>
          <a:p>
            <a:pPr lvl="0"/>
            <a:r>
              <a:rPr lang="en-US" dirty="0"/>
              <a:t>TITLE HERE</a:t>
            </a:r>
          </a:p>
        </p:txBody>
      </p:sp>
      <p:sp>
        <p:nvSpPr>
          <p:cNvPr id="11" name="Text Placeholder 12">
            <a:extLst>
              <a:ext uri="{FF2B5EF4-FFF2-40B4-BE49-F238E27FC236}">
                <a16:creationId xmlns:a16="http://schemas.microsoft.com/office/drawing/2014/main" id="{4C4A404F-D7D9-4C04-AF4F-9E7226FBB942}"/>
              </a:ext>
            </a:extLst>
          </p:cNvPr>
          <p:cNvSpPr>
            <a:spLocks noGrp="1"/>
          </p:cNvSpPr>
          <p:nvPr>
            <p:ph type="body" sz="quarter" idx="12" hasCustomPrompt="1"/>
          </p:nvPr>
        </p:nvSpPr>
        <p:spPr>
          <a:xfrm>
            <a:off x="683714" y="1239912"/>
            <a:ext cx="5106987" cy="381000"/>
          </a:xfrm>
        </p:spPr>
        <p:txBody>
          <a:bodyPr>
            <a:noAutofit/>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dirty="0"/>
              <a:t>Free subtitle here</a:t>
            </a:r>
          </a:p>
        </p:txBody>
      </p:sp>
      <p:sp>
        <p:nvSpPr>
          <p:cNvPr id="7" name="Slide Number Placeholder 5">
            <a:extLst>
              <a:ext uri="{FF2B5EF4-FFF2-40B4-BE49-F238E27FC236}">
                <a16:creationId xmlns:a16="http://schemas.microsoft.com/office/drawing/2014/main" id="{F994DE5C-32DA-A44C-87AF-2F4174AA3CEC}"/>
              </a:ext>
            </a:extLst>
          </p:cNvPr>
          <p:cNvSpPr txBox="1">
            <a:spLocks/>
          </p:cNvSpPr>
          <p:nvPr userDrawn="1"/>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tx1">
                    <a:lumMod val="50000"/>
                    <a:lumOff val="50000"/>
                  </a:schemeClr>
                </a:solidFill>
                <a:latin typeface="+mj-lt"/>
              </a:rPr>
              <a:t>|      </a:t>
            </a:r>
            <a:fld id="{696CAF5E-82FD-46C1-8113-274199A6E6F4}" type="slidenum">
              <a:rPr lang="id-ID" sz="1100" b="0" smtClean="0">
                <a:solidFill>
                  <a:schemeClr val="tx1">
                    <a:lumMod val="50000"/>
                    <a:lumOff val="50000"/>
                  </a:schemeClr>
                </a:solidFill>
                <a:latin typeface="+mj-lt"/>
              </a:rPr>
              <a:pPr algn="ctr"/>
              <a:t>‹#›</a:t>
            </a:fld>
            <a:endParaRPr lang="id-ID" sz="1100" b="0" dirty="0">
              <a:solidFill>
                <a:schemeClr val="tx1">
                  <a:lumMod val="50000"/>
                  <a:lumOff val="50000"/>
                </a:schemeClr>
              </a:solidFill>
              <a:latin typeface="+mj-lt"/>
            </a:endParaRPr>
          </a:p>
        </p:txBody>
      </p:sp>
      <p:pic>
        <p:nvPicPr>
          <p:cNvPr id="12" name="Picture 11">
            <a:extLst>
              <a:ext uri="{FF2B5EF4-FFF2-40B4-BE49-F238E27FC236}">
                <a16:creationId xmlns:a16="http://schemas.microsoft.com/office/drawing/2014/main" id="{4767CBCD-F4BC-6C48-965D-3FF71CB73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28252" y="6046010"/>
            <a:ext cx="336698" cy="329684"/>
          </a:xfrm>
          <a:prstGeom prst="rect">
            <a:avLst/>
          </a:prstGeom>
        </p:spPr>
      </p:pic>
    </p:spTree>
    <p:extLst>
      <p:ext uri="{BB962C8B-B14F-4D97-AF65-F5344CB8AC3E}">
        <p14:creationId xmlns:p14="http://schemas.microsoft.com/office/powerpoint/2010/main" val="1078656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3B81AE7-C4AF-4AFF-A906-AEEAE3AA434A}"/>
              </a:ext>
            </a:extLst>
          </p:cNvPr>
          <p:cNvSpPr>
            <a:spLocks noGrp="1"/>
          </p:cNvSpPr>
          <p:nvPr>
            <p:ph type="pic" sz="quarter" idx="10"/>
          </p:nvPr>
        </p:nvSpPr>
        <p:spPr>
          <a:xfrm>
            <a:off x="2012864" y="1832355"/>
            <a:ext cx="1410184" cy="1410184"/>
          </a:xfrm>
          <a:custGeom>
            <a:avLst/>
            <a:gdLst>
              <a:gd name="connsiteX0" fmla="*/ 705092 w 1410184"/>
              <a:gd name="connsiteY0" fmla="*/ 0 h 1410184"/>
              <a:gd name="connsiteX1" fmla="*/ 1410184 w 1410184"/>
              <a:gd name="connsiteY1" fmla="*/ 705092 h 1410184"/>
              <a:gd name="connsiteX2" fmla="*/ 705092 w 1410184"/>
              <a:gd name="connsiteY2" fmla="*/ 1410184 h 1410184"/>
              <a:gd name="connsiteX3" fmla="*/ 0 w 1410184"/>
              <a:gd name="connsiteY3" fmla="*/ 705092 h 1410184"/>
              <a:gd name="connsiteX4" fmla="*/ 705092 w 1410184"/>
              <a:gd name="connsiteY4" fmla="*/ 0 h 14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84" h="1410184">
                <a:moveTo>
                  <a:pt x="705092" y="0"/>
                </a:moveTo>
                <a:cubicBezTo>
                  <a:pt x="1094504" y="0"/>
                  <a:pt x="1410184" y="315680"/>
                  <a:pt x="1410184" y="705092"/>
                </a:cubicBezTo>
                <a:cubicBezTo>
                  <a:pt x="1410184" y="1094504"/>
                  <a:pt x="1094504" y="1410184"/>
                  <a:pt x="705092" y="1410184"/>
                </a:cubicBezTo>
                <a:cubicBezTo>
                  <a:pt x="315680" y="1410184"/>
                  <a:pt x="0" y="1094504"/>
                  <a:pt x="0" y="705092"/>
                </a:cubicBezTo>
                <a:cubicBezTo>
                  <a:pt x="0" y="315680"/>
                  <a:pt x="315680" y="0"/>
                  <a:pt x="705092" y="0"/>
                </a:cubicBezTo>
                <a:close/>
              </a:path>
            </a:pathLst>
          </a:custGeom>
        </p:spPr>
        <p:txBody>
          <a:bodyPr wrap="square">
            <a:noAutofit/>
          </a:bodyPr>
          <a:lstStyle>
            <a:lvl1pPr>
              <a:defRPr sz="800"/>
            </a:lvl1pPr>
          </a:lstStyle>
          <a:p>
            <a:endParaRPr lang="en-US" dirty="0"/>
          </a:p>
        </p:txBody>
      </p:sp>
      <p:sp>
        <p:nvSpPr>
          <p:cNvPr id="22" name="Picture Placeholder 21">
            <a:extLst>
              <a:ext uri="{FF2B5EF4-FFF2-40B4-BE49-F238E27FC236}">
                <a16:creationId xmlns:a16="http://schemas.microsoft.com/office/drawing/2014/main" id="{2B9A125A-ED20-4E5B-9674-1A5924E1BBEE}"/>
              </a:ext>
            </a:extLst>
          </p:cNvPr>
          <p:cNvSpPr>
            <a:spLocks noGrp="1"/>
          </p:cNvSpPr>
          <p:nvPr>
            <p:ph type="pic" sz="quarter" idx="11"/>
          </p:nvPr>
        </p:nvSpPr>
        <p:spPr>
          <a:xfrm>
            <a:off x="4264892" y="1832355"/>
            <a:ext cx="1410184" cy="1410184"/>
          </a:xfrm>
          <a:custGeom>
            <a:avLst/>
            <a:gdLst>
              <a:gd name="connsiteX0" fmla="*/ 705092 w 1410184"/>
              <a:gd name="connsiteY0" fmla="*/ 0 h 1410184"/>
              <a:gd name="connsiteX1" fmla="*/ 1410184 w 1410184"/>
              <a:gd name="connsiteY1" fmla="*/ 705092 h 1410184"/>
              <a:gd name="connsiteX2" fmla="*/ 705092 w 1410184"/>
              <a:gd name="connsiteY2" fmla="*/ 1410184 h 1410184"/>
              <a:gd name="connsiteX3" fmla="*/ 0 w 1410184"/>
              <a:gd name="connsiteY3" fmla="*/ 705092 h 1410184"/>
              <a:gd name="connsiteX4" fmla="*/ 705092 w 1410184"/>
              <a:gd name="connsiteY4" fmla="*/ 0 h 14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84" h="1410184">
                <a:moveTo>
                  <a:pt x="705092" y="0"/>
                </a:moveTo>
                <a:cubicBezTo>
                  <a:pt x="1094504" y="0"/>
                  <a:pt x="1410184" y="315680"/>
                  <a:pt x="1410184" y="705092"/>
                </a:cubicBezTo>
                <a:cubicBezTo>
                  <a:pt x="1410184" y="1094504"/>
                  <a:pt x="1094504" y="1410184"/>
                  <a:pt x="705092" y="1410184"/>
                </a:cubicBezTo>
                <a:cubicBezTo>
                  <a:pt x="315680" y="1410184"/>
                  <a:pt x="0" y="1094504"/>
                  <a:pt x="0" y="705092"/>
                </a:cubicBezTo>
                <a:cubicBezTo>
                  <a:pt x="0" y="315680"/>
                  <a:pt x="315680" y="0"/>
                  <a:pt x="705092" y="0"/>
                </a:cubicBezTo>
                <a:close/>
              </a:path>
            </a:pathLst>
          </a:custGeom>
        </p:spPr>
        <p:txBody>
          <a:bodyPr wrap="square">
            <a:noAutofit/>
          </a:bodyPr>
          <a:lstStyle>
            <a:lvl1pPr>
              <a:defRPr sz="800"/>
            </a:lvl1pPr>
          </a:lstStyle>
          <a:p>
            <a:endParaRPr lang="en-US" dirty="0"/>
          </a:p>
        </p:txBody>
      </p:sp>
      <p:sp>
        <p:nvSpPr>
          <p:cNvPr id="23" name="Picture Placeholder 22">
            <a:extLst>
              <a:ext uri="{FF2B5EF4-FFF2-40B4-BE49-F238E27FC236}">
                <a16:creationId xmlns:a16="http://schemas.microsoft.com/office/drawing/2014/main" id="{06D543DB-922B-45AA-A36A-39616037332D}"/>
              </a:ext>
            </a:extLst>
          </p:cNvPr>
          <p:cNvSpPr>
            <a:spLocks noGrp="1"/>
          </p:cNvSpPr>
          <p:nvPr>
            <p:ph type="pic" sz="quarter" idx="12"/>
          </p:nvPr>
        </p:nvSpPr>
        <p:spPr>
          <a:xfrm>
            <a:off x="6516920" y="1832355"/>
            <a:ext cx="1410184" cy="1410184"/>
          </a:xfrm>
          <a:custGeom>
            <a:avLst/>
            <a:gdLst>
              <a:gd name="connsiteX0" fmla="*/ 705092 w 1410184"/>
              <a:gd name="connsiteY0" fmla="*/ 0 h 1410184"/>
              <a:gd name="connsiteX1" fmla="*/ 1410184 w 1410184"/>
              <a:gd name="connsiteY1" fmla="*/ 705092 h 1410184"/>
              <a:gd name="connsiteX2" fmla="*/ 705092 w 1410184"/>
              <a:gd name="connsiteY2" fmla="*/ 1410184 h 1410184"/>
              <a:gd name="connsiteX3" fmla="*/ 0 w 1410184"/>
              <a:gd name="connsiteY3" fmla="*/ 705092 h 1410184"/>
              <a:gd name="connsiteX4" fmla="*/ 705092 w 1410184"/>
              <a:gd name="connsiteY4" fmla="*/ 0 h 14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84" h="1410184">
                <a:moveTo>
                  <a:pt x="705092" y="0"/>
                </a:moveTo>
                <a:cubicBezTo>
                  <a:pt x="1094504" y="0"/>
                  <a:pt x="1410184" y="315680"/>
                  <a:pt x="1410184" y="705092"/>
                </a:cubicBezTo>
                <a:cubicBezTo>
                  <a:pt x="1410184" y="1094504"/>
                  <a:pt x="1094504" y="1410184"/>
                  <a:pt x="705092" y="1410184"/>
                </a:cubicBezTo>
                <a:cubicBezTo>
                  <a:pt x="315680" y="1410184"/>
                  <a:pt x="0" y="1094504"/>
                  <a:pt x="0" y="705092"/>
                </a:cubicBezTo>
                <a:cubicBezTo>
                  <a:pt x="0" y="315680"/>
                  <a:pt x="315680" y="0"/>
                  <a:pt x="705092" y="0"/>
                </a:cubicBezTo>
                <a:close/>
              </a:path>
            </a:pathLst>
          </a:custGeom>
        </p:spPr>
        <p:txBody>
          <a:bodyPr wrap="square">
            <a:noAutofit/>
          </a:bodyPr>
          <a:lstStyle>
            <a:lvl1pPr>
              <a:defRPr sz="800"/>
            </a:lvl1pPr>
          </a:lstStyle>
          <a:p>
            <a:endParaRPr lang="en-US" dirty="0"/>
          </a:p>
        </p:txBody>
      </p:sp>
      <p:sp>
        <p:nvSpPr>
          <p:cNvPr id="24" name="Picture Placeholder 23">
            <a:extLst>
              <a:ext uri="{FF2B5EF4-FFF2-40B4-BE49-F238E27FC236}">
                <a16:creationId xmlns:a16="http://schemas.microsoft.com/office/drawing/2014/main" id="{1FBB761F-4FB8-41FF-BE0B-C707BAD32A77}"/>
              </a:ext>
            </a:extLst>
          </p:cNvPr>
          <p:cNvSpPr>
            <a:spLocks noGrp="1"/>
          </p:cNvSpPr>
          <p:nvPr>
            <p:ph type="pic" sz="quarter" idx="13"/>
          </p:nvPr>
        </p:nvSpPr>
        <p:spPr>
          <a:xfrm>
            <a:off x="8768952" y="1832355"/>
            <a:ext cx="1410184" cy="1410184"/>
          </a:xfrm>
          <a:custGeom>
            <a:avLst/>
            <a:gdLst>
              <a:gd name="connsiteX0" fmla="*/ 705092 w 1410184"/>
              <a:gd name="connsiteY0" fmla="*/ 0 h 1410184"/>
              <a:gd name="connsiteX1" fmla="*/ 1410184 w 1410184"/>
              <a:gd name="connsiteY1" fmla="*/ 705092 h 1410184"/>
              <a:gd name="connsiteX2" fmla="*/ 705092 w 1410184"/>
              <a:gd name="connsiteY2" fmla="*/ 1410184 h 1410184"/>
              <a:gd name="connsiteX3" fmla="*/ 0 w 1410184"/>
              <a:gd name="connsiteY3" fmla="*/ 705092 h 1410184"/>
              <a:gd name="connsiteX4" fmla="*/ 705092 w 1410184"/>
              <a:gd name="connsiteY4" fmla="*/ 0 h 14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84" h="1410184">
                <a:moveTo>
                  <a:pt x="705092" y="0"/>
                </a:moveTo>
                <a:cubicBezTo>
                  <a:pt x="1094504" y="0"/>
                  <a:pt x="1410184" y="315680"/>
                  <a:pt x="1410184" y="705092"/>
                </a:cubicBezTo>
                <a:cubicBezTo>
                  <a:pt x="1410184" y="1094504"/>
                  <a:pt x="1094504" y="1410184"/>
                  <a:pt x="705092" y="1410184"/>
                </a:cubicBezTo>
                <a:cubicBezTo>
                  <a:pt x="315680" y="1410184"/>
                  <a:pt x="0" y="1094504"/>
                  <a:pt x="0" y="705092"/>
                </a:cubicBezTo>
                <a:cubicBezTo>
                  <a:pt x="0" y="315680"/>
                  <a:pt x="315680" y="0"/>
                  <a:pt x="705092" y="0"/>
                </a:cubicBezTo>
                <a:close/>
              </a:path>
            </a:pathLst>
          </a:custGeom>
        </p:spPr>
        <p:txBody>
          <a:bodyPr wrap="square">
            <a:noAutofit/>
          </a:bodyPr>
          <a:lstStyle>
            <a:lvl1pPr>
              <a:defRPr sz="800"/>
            </a:lvl1pPr>
          </a:lstStyle>
          <a:p>
            <a:endParaRPr lang="en-US" dirty="0"/>
          </a:p>
        </p:txBody>
      </p:sp>
      <p:sp>
        <p:nvSpPr>
          <p:cNvPr id="25" name="Picture Placeholder 24">
            <a:extLst>
              <a:ext uri="{FF2B5EF4-FFF2-40B4-BE49-F238E27FC236}">
                <a16:creationId xmlns:a16="http://schemas.microsoft.com/office/drawing/2014/main" id="{8387F297-AF6B-4693-8F91-B5B96E2DEB78}"/>
              </a:ext>
            </a:extLst>
          </p:cNvPr>
          <p:cNvSpPr>
            <a:spLocks noGrp="1"/>
          </p:cNvSpPr>
          <p:nvPr>
            <p:ph type="pic" sz="quarter" idx="14"/>
          </p:nvPr>
        </p:nvSpPr>
        <p:spPr>
          <a:xfrm>
            <a:off x="7688601" y="4272097"/>
            <a:ext cx="1410184" cy="1410184"/>
          </a:xfrm>
          <a:custGeom>
            <a:avLst/>
            <a:gdLst>
              <a:gd name="connsiteX0" fmla="*/ 705092 w 1410184"/>
              <a:gd name="connsiteY0" fmla="*/ 0 h 1410184"/>
              <a:gd name="connsiteX1" fmla="*/ 1410184 w 1410184"/>
              <a:gd name="connsiteY1" fmla="*/ 705092 h 1410184"/>
              <a:gd name="connsiteX2" fmla="*/ 705092 w 1410184"/>
              <a:gd name="connsiteY2" fmla="*/ 1410184 h 1410184"/>
              <a:gd name="connsiteX3" fmla="*/ 0 w 1410184"/>
              <a:gd name="connsiteY3" fmla="*/ 705092 h 1410184"/>
              <a:gd name="connsiteX4" fmla="*/ 705092 w 1410184"/>
              <a:gd name="connsiteY4" fmla="*/ 0 h 14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84" h="1410184">
                <a:moveTo>
                  <a:pt x="705092" y="0"/>
                </a:moveTo>
                <a:cubicBezTo>
                  <a:pt x="1094504" y="0"/>
                  <a:pt x="1410184" y="315680"/>
                  <a:pt x="1410184" y="705092"/>
                </a:cubicBezTo>
                <a:cubicBezTo>
                  <a:pt x="1410184" y="1094504"/>
                  <a:pt x="1094504" y="1410184"/>
                  <a:pt x="705092" y="1410184"/>
                </a:cubicBezTo>
                <a:cubicBezTo>
                  <a:pt x="315680" y="1410184"/>
                  <a:pt x="0" y="1094504"/>
                  <a:pt x="0" y="705092"/>
                </a:cubicBezTo>
                <a:cubicBezTo>
                  <a:pt x="0" y="315680"/>
                  <a:pt x="315680" y="0"/>
                  <a:pt x="705092" y="0"/>
                </a:cubicBezTo>
                <a:close/>
              </a:path>
            </a:pathLst>
          </a:custGeom>
        </p:spPr>
        <p:txBody>
          <a:bodyPr wrap="square">
            <a:noAutofit/>
          </a:bodyPr>
          <a:lstStyle>
            <a:lvl1pPr>
              <a:defRPr sz="800"/>
            </a:lvl1pPr>
          </a:lstStyle>
          <a:p>
            <a:endParaRPr lang="en-US" dirty="0"/>
          </a:p>
        </p:txBody>
      </p:sp>
      <p:sp>
        <p:nvSpPr>
          <p:cNvPr id="26" name="Picture Placeholder 25">
            <a:extLst>
              <a:ext uri="{FF2B5EF4-FFF2-40B4-BE49-F238E27FC236}">
                <a16:creationId xmlns:a16="http://schemas.microsoft.com/office/drawing/2014/main" id="{DBB452EE-AFCF-4EB3-B86D-2923ED2D15C7}"/>
              </a:ext>
            </a:extLst>
          </p:cNvPr>
          <p:cNvSpPr>
            <a:spLocks noGrp="1"/>
          </p:cNvSpPr>
          <p:nvPr>
            <p:ph type="pic" sz="quarter" idx="15"/>
          </p:nvPr>
        </p:nvSpPr>
        <p:spPr>
          <a:xfrm>
            <a:off x="5390908" y="4272097"/>
            <a:ext cx="1410184" cy="1410184"/>
          </a:xfrm>
          <a:custGeom>
            <a:avLst/>
            <a:gdLst>
              <a:gd name="connsiteX0" fmla="*/ 705092 w 1410184"/>
              <a:gd name="connsiteY0" fmla="*/ 0 h 1410184"/>
              <a:gd name="connsiteX1" fmla="*/ 1410184 w 1410184"/>
              <a:gd name="connsiteY1" fmla="*/ 705092 h 1410184"/>
              <a:gd name="connsiteX2" fmla="*/ 705092 w 1410184"/>
              <a:gd name="connsiteY2" fmla="*/ 1410184 h 1410184"/>
              <a:gd name="connsiteX3" fmla="*/ 0 w 1410184"/>
              <a:gd name="connsiteY3" fmla="*/ 705092 h 1410184"/>
              <a:gd name="connsiteX4" fmla="*/ 705092 w 1410184"/>
              <a:gd name="connsiteY4" fmla="*/ 0 h 14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84" h="1410184">
                <a:moveTo>
                  <a:pt x="705092" y="0"/>
                </a:moveTo>
                <a:cubicBezTo>
                  <a:pt x="1094504" y="0"/>
                  <a:pt x="1410184" y="315680"/>
                  <a:pt x="1410184" y="705092"/>
                </a:cubicBezTo>
                <a:cubicBezTo>
                  <a:pt x="1410184" y="1094504"/>
                  <a:pt x="1094504" y="1410184"/>
                  <a:pt x="705092" y="1410184"/>
                </a:cubicBezTo>
                <a:cubicBezTo>
                  <a:pt x="315680" y="1410184"/>
                  <a:pt x="0" y="1094504"/>
                  <a:pt x="0" y="705092"/>
                </a:cubicBezTo>
                <a:cubicBezTo>
                  <a:pt x="0" y="315680"/>
                  <a:pt x="315680" y="0"/>
                  <a:pt x="705092" y="0"/>
                </a:cubicBezTo>
                <a:close/>
              </a:path>
            </a:pathLst>
          </a:custGeom>
        </p:spPr>
        <p:txBody>
          <a:bodyPr wrap="square">
            <a:noAutofit/>
          </a:bodyPr>
          <a:lstStyle>
            <a:lvl1pPr>
              <a:defRPr sz="800"/>
            </a:lvl1pPr>
          </a:lstStyle>
          <a:p>
            <a:endParaRPr lang="en-US" dirty="0"/>
          </a:p>
        </p:txBody>
      </p:sp>
      <p:sp>
        <p:nvSpPr>
          <p:cNvPr id="27" name="Picture Placeholder 26">
            <a:extLst>
              <a:ext uri="{FF2B5EF4-FFF2-40B4-BE49-F238E27FC236}">
                <a16:creationId xmlns:a16="http://schemas.microsoft.com/office/drawing/2014/main" id="{977CA35F-6FEE-41DC-B659-0BB0F9004A82}"/>
              </a:ext>
            </a:extLst>
          </p:cNvPr>
          <p:cNvSpPr>
            <a:spLocks noGrp="1"/>
          </p:cNvSpPr>
          <p:nvPr>
            <p:ph type="pic" sz="quarter" idx="16"/>
          </p:nvPr>
        </p:nvSpPr>
        <p:spPr>
          <a:xfrm>
            <a:off x="3191727" y="4272097"/>
            <a:ext cx="1410184" cy="1410184"/>
          </a:xfrm>
          <a:custGeom>
            <a:avLst/>
            <a:gdLst>
              <a:gd name="connsiteX0" fmla="*/ 705092 w 1410184"/>
              <a:gd name="connsiteY0" fmla="*/ 0 h 1410184"/>
              <a:gd name="connsiteX1" fmla="*/ 1410184 w 1410184"/>
              <a:gd name="connsiteY1" fmla="*/ 705092 h 1410184"/>
              <a:gd name="connsiteX2" fmla="*/ 705092 w 1410184"/>
              <a:gd name="connsiteY2" fmla="*/ 1410184 h 1410184"/>
              <a:gd name="connsiteX3" fmla="*/ 0 w 1410184"/>
              <a:gd name="connsiteY3" fmla="*/ 705092 h 1410184"/>
              <a:gd name="connsiteX4" fmla="*/ 705092 w 1410184"/>
              <a:gd name="connsiteY4" fmla="*/ 0 h 14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84" h="1410184">
                <a:moveTo>
                  <a:pt x="705092" y="0"/>
                </a:moveTo>
                <a:cubicBezTo>
                  <a:pt x="1094504" y="0"/>
                  <a:pt x="1410184" y="315680"/>
                  <a:pt x="1410184" y="705092"/>
                </a:cubicBezTo>
                <a:cubicBezTo>
                  <a:pt x="1410184" y="1094504"/>
                  <a:pt x="1094504" y="1410184"/>
                  <a:pt x="705092" y="1410184"/>
                </a:cubicBezTo>
                <a:cubicBezTo>
                  <a:pt x="315680" y="1410184"/>
                  <a:pt x="0" y="1094504"/>
                  <a:pt x="0" y="705092"/>
                </a:cubicBezTo>
                <a:cubicBezTo>
                  <a:pt x="0" y="315680"/>
                  <a:pt x="315680" y="0"/>
                  <a:pt x="705092" y="0"/>
                </a:cubicBezTo>
                <a:close/>
              </a:path>
            </a:pathLst>
          </a:custGeom>
        </p:spPr>
        <p:txBody>
          <a:bodyPr wrap="square">
            <a:noAutofit/>
          </a:bodyPr>
          <a:lstStyle>
            <a:lvl1pPr>
              <a:defRPr sz="800"/>
            </a:lvl1pPr>
          </a:lstStyle>
          <a:p>
            <a:endParaRPr lang="en-US" dirty="0"/>
          </a:p>
        </p:txBody>
      </p:sp>
      <p:sp>
        <p:nvSpPr>
          <p:cNvPr id="28" name="Text Placeholder 9">
            <a:extLst>
              <a:ext uri="{FF2B5EF4-FFF2-40B4-BE49-F238E27FC236}">
                <a16:creationId xmlns:a16="http://schemas.microsoft.com/office/drawing/2014/main" id="{A5551970-DA17-4887-9FC1-731C5AD0F03A}"/>
              </a:ext>
            </a:extLst>
          </p:cNvPr>
          <p:cNvSpPr>
            <a:spLocks noGrp="1"/>
          </p:cNvSpPr>
          <p:nvPr>
            <p:ph type="body" sz="quarter" idx="17" hasCustomPrompt="1"/>
          </p:nvPr>
        </p:nvSpPr>
        <p:spPr>
          <a:xfrm>
            <a:off x="3304382" y="532946"/>
            <a:ext cx="5583237" cy="706966"/>
          </a:xfrm>
        </p:spPr>
        <p:txBody>
          <a:bodyPr>
            <a:noAutofit/>
          </a:bodyPr>
          <a:lstStyle>
            <a:lvl1pPr marL="0" indent="0" algn="ctr">
              <a:buNone/>
              <a:defRPr sz="4000" b="1">
                <a:latin typeface="Arial" panose="020B0604020202020204" pitchFamily="34" charset="0"/>
                <a:cs typeface="Arial" panose="020B0604020202020204" pitchFamily="34" charset="0"/>
              </a:defRPr>
            </a:lvl1pPr>
            <a:lvl2pPr>
              <a:defRPr sz="4800">
                <a:latin typeface="+mj-lt"/>
              </a:defRPr>
            </a:lvl2pPr>
            <a:lvl3pPr>
              <a:defRPr sz="4800">
                <a:latin typeface="+mj-lt"/>
              </a:defRPr>
            </a:lvl3pPr>
            <a:lvl4pPr>
              <a:defRPr sz="4800">
                <a:latin typeface="+mj-lt"/>
              </a:defRPr>
            </a:lvl4pPr>
            <a:lvl5pPr>
              <a:defRPr sz="4800">
                <a:latin typeface="+mj-lt"/>
              </a:defRPr>
            </a:lvl5pPr>
          </a:lstStyle>
          <a:p>
            <a:pPr lvl="0"/>
            <a:r>
              <a:rPr lang="en-US" dirty="0"/>
              <a:t>TITLE HERE</a:t>
            </a:r>
          </a:p>
        </p:txBody>
      </p:sp>
      <p:sp>
        <p:nvSpPr>
          <p:cNvPr id="29" name="Text Placeholder 12">
            <a:extLst>
              <a:ext uri="{FF2B5EF4-FFF2-40B4-BE49-F238E27FC236}">
                <a16:creationId xmlns:a16="http://schemas.microsoft.com/office/drawing/2014/main" id="{D153492C-547A-4DBB-A688-753136280256}"/>
              </a:ext>
            </a:extLst>
          </p:cNvPr>
          <p:cNvSpPr>
            <a:spLocks noGrp="1"/>
          </p:cNvSpPr>
          <p:nvPr>
            <p:ph type="body" sz="quarter" idx="18" hasCustomPrompt="1"/>
          </p:nvPr>
        </p:nvSpPr>
        <p:spPr>
          <a:xfrm>
            <a:off x="3542507" y="1239912"/>
            <a:ext cx="5106987" cy="381000"/>
          </a:xfrm>
        </p:spPr>
        <p:txBody>
          <a:bodyPr>
            <a:noAutofit/>
          </a:bodyPr>
          <a:lstStyle>
            <a:lvl1pPr marL="0" indent="0" algn="ctr">
              <a:buNone/>
              <a:defRPr sz="1200">
                <a:solidFill>
                  <a:schemeClr val="bg2">
                    <a:lumMod val="50000"/>
                  </a:schemeClr>
                </a:solidFill>
                <a:latin typeface="Arial" panose="020B0604020202020204" pitchFamily="34" charset="0"/>
                <a:cs typeface="Arial" panose="020B0604020202020204" pitchFamily="34" charset="0"/>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dirty="0"/>
              <a:t>Free subtitle here</a:t>
            </a:r>
          </a:p>
        </p:txBody>
      </p:sp>
      <p:sp>
        <p:nvSpPr>
          <p:cNvPr id="45" name="Slide Number Placeholder 5">
            <a:extLst>
              <a:ext uri="{FF2B5EF4-FFF2-40B4-BE49-F238E27FC236}">
                <a16:creationId xmlns:a16="http://schemas.microsoft.com/office/drawing/2014/main" id="{72683EE3-F772-4B9B-A540-0D9D85474001}"/>
              </a:ext>
            </a:extLst>
          </p:cNvPr>
          <p:cNvSpPr txBox="1">
            <a:spLocks/>
          </p:cNvSpPr>
          <p:nvPr userDrawn="1"/>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tx1">
                    <a:lumMod val="50000"/>
                    <a:lumOff val="50000"/>
                  </a:schemeClr>
                </a:solidFill>
                <a:latin typeface="+mj-lt"/>
              </a:rPr>
              <a:t>|      </a:t>
            </a:r>
            <a:fld id="{696CAF5E-82FD-46C1-8113-274199A6E6F4}" type="slidenum">
              <a:rPr lang="id-ID" sz="1100" b="0" smtClean="0">
                <a:solidFill>
                  <a:schemeClr val="tx1">
                    <a:lumMod val="50000"/>
                    <a:lumOff val="50000"/>
                  </a:schemeClr>
                </a:solidFill>
                <a:latin typeface="+mj-lt"/>
              </a:rPr>
              <a:pPr algn="ctr"/>
              <a:t>‹#›</a:t>
            </a:fld>
            <a:endParaRPr lang="id-ID" sz="1100" b="0" dirty="0">
              <a:solidFill>
                <a:schemeClr val="tx1">
                  <a:lumMod val="50000"/>
                  <a:lumOff val="50000"/>
                </a:schemeClr>
              </a:solidFill>
              <a:latin typeface="+mj-lt"/>
            </a:endParaRPr>
          </a:p>
        </p:txBody>
      </p:sp>
      <p:pic>
        <p:nvPicPr>
          <p:cNvPr id="13" name="Picture 12">
            <a:extLst>
              <a:ext uri="{FF2B5EF4-FFF2-40B4-BE49-F238E27FC236}">
                <a16:creationId xmlns:a16="http://schemas.microsoft.com/office/drawing/2014/main" id="{F16C14F4-8DC7-5D41-8CB3-8303535B1D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28252" y="6046010"/>
            <a:ext cx="336698" cy="329684"/>
          </a:xfrm>
          <a:prstGeom prst="rect">
            <a:avLst/>
          </a:prstGeom>
        </p:spPr>
      </p:pic>
    </p:spTree>
    <p:extLst>
      <p:ext uri="{BB962C8B-B14F-4D97-AF65-F5344CB8AC3E}">
        <p14:creationId xmlns:p14="http://schemas.microsoft.com/office/powerpoint/2010/main" val="2550817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3DD299-44C2-4770-9F42-57374BB84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A0C7BEA-AFB1-48D6-9F58-6DFBFE19A8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0EF3D13-3F7C-4665-A8FA-67DF50B81B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D1427-8358-0D40-8835-1F924FEAFC82}" type="datetime1">
              <a:rPr lang="en-US" smtClean="0"/>
              <a:t>11/20/2019</a:t>
            </a:fld>
            <a:endParaRPr lang="en-US" dirty="0"/>
          </a:p>
        </p:txBody>
      </p:sp>
      <p:sp>
        <p:nvSpPr>
          <p:cNvPr id="5" name="Footer Placeholder 4">
            <a:extLst>
              <a:ext uri="{FF2B5EF4-FFF2-40B4-BE49-F238E27FC236}">
                <a16:creationId xmlns:a16="http://schemas.microsoft.com/office/drawing/2014/main" id="{BC2ED2DF-452E-4D76-AF9D-EB1E66DE9B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footer</a:t>
            </a:r>
          </a:p>
        </p:txBody>
      </p:sp>
      <p:sp>
        <p:nvSpPr>
          <p:cNvPr id="6" name="Slide Number Placeholder 5">
            <a:extLst>
              <a:ext uri="{FF2B5EF4-FFF2-40B4-BE49-F238E27FC236}">
                <a16:creationId xmlns:a16="http://schemas.microsoft.com/office/drawing/2014/main" id="{57EA2172-5A96-4FA3-B8EC-45C1867C23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85CE2D-D6CC-4A48-A12F-59C0D4F0129C}" type="slidenum">
              <a:rPr lang="en-US" smtClean="0"/>
              <a:t>‹#›</a:t>
            </a:fld>
            <a:endParaRPr lang="en-US" dirty="0"/>
          </a:p>
        </p:txBody>
      </p:sp>
    </p:spTree>
    <p:extLst>
      <p:ext uri="{BB962C8B-B14F-4D97-AF65-F5344CB8AC3E}">
        <p14:creationId xmlns:p14="http://schemas.microsoft.com/office/powerpoint/2010/main" val="1700911296"/>
      </p:ext>
    </p:extLst>
  </p:cSld>
  <p:clrMap bg1="lt1" tx1="dk1" bg2="lt2" tx2="dk2" accent1="accent1" accent2="accent2" accent3="accent3" accent4="accent4" accent5="accent5" accent6="accent6" hlink="hlink" folHlink="folHlink"/>
  <p:sldLayoutIdLst>
    <p:sldLayoutId id="2147483655" r:id="rId1"/>
    <p:sldLayoutId id="2147483671" r:id="rId2"/>
    <p:sldLayoutId id="2147483673" r:id="rId3"/>
    <p:sldLayoutId id="2147483672" r:id="rId4"/>
    <p:sldLayoutId id="2147483656" r:id="rId5"/>
    <p:sldLayoutId id="2147483649" r:id="rId6"/>
    <p:sldLayoutId id="2147483650"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hdr="0" dt="0"/>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hyperlink" Target="https://www.nps.gov/tps/sustainability.htm" TargetMode="External"/><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12.emf"/></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tiff"/><Relationship Id="rId3" Type="http://schemas.openxmlformats.org/officeDocument/2006/relationships/image" Target="../media/image46.tiff"/><Relationship Id="rId7" Type="http://schemas.openxmlformats.org/officeDocument/2006/relationships/image" Target="../media/image50.tiff"/><Relationship Id="rId12" Type="http://schemas.openxmlformats.org/officeDocument/2006/relationships/image" Target="../media/image55.png"/><Relationship Id="rId17" Type="http://schemas.openxmlformats.org/officeDocument/2006/relationships/image" Target="../media/image60.tiff"/><Relationship Id="rId2" Type="http://schemas.openxmlformats.org/officeDocument/2006/relationships/image" Target="../media/image45.tiff"/><Relationship Id="rId16"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49.tiff"/><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jpeg"/><Relationship Id="rId10" Type="http://schemas.openxmlformats.org/officeDocument/2006/relationships/image" Target="../media/image53.emf"/><Relationship Id="rId19" Type="http://schemas.openxmlformats.org/officeDocument/2006/relationships/image" Target="../media/image62.jpeg"/><Relationship Id="rId4" Type="http://schemas.openxmlformats.org/officeDocument/2006/relationships/image" Target="../media/image47.tiff"/><Relationship Id="rId9" Type="http://schemas.openxmlformats.org/officeDocument/2006/relationships/image" Target="../media/image52.tiff"/><Relationship Id="rId14" Type="http://schemas.openxmlformats.org/officeDocument/2006/relationships/image" Target="../media/image57.tiff"/></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gif"/><Relationship Id="rId2" Type="http://schemas.openxmlformats.org/officeDocument/2006/relationships/image" Target="../media/image63.jpeg"/><Relationship Id="rId1" Type="http://schemas.openxmlformats.org/officeDocument/2006/relationships/slideLayout" Target="../slideLayouts/slideLayout8.xml"/><Relationship Id="rId6" Type="http://schemas.openxmlformats.org/officeDocument/2006/relationships/image" Target="../media/image67.jpeg"/><Relationship Id="rId5" Type="http://schemas.openxmlformats.org/officeDocument/2006/relationships/image" Target="../media/image66.emf"/><Relationship Id="rId4" Type="http://schemas.openxmlformats.org/officeDocument/2006/relationships/image" Target="../media/image65.png"/><Relationship Id="rId9" Type="http://schemas.openxmlformats.org/officeDocument/2006/relationships/image" Target="../media/image70.gif"/></Relationships>
</file>

<file path=ppt/slides/_rels/slide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0.xml"/><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510719-2D48-6A46-9DF1-EE3BA9B1E7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4093" y="-1185863"/>
            <a:ext cx="13503952" cy="8272463"/>
          </a:xfrm>
          <a:prstGeom prst="rect">
            <a:avLst/>
          </a:prstGeom>
        </p:spPr>
      </p:pic>
      <p:pic>
        <p:nvPicPr>
          <p:cNvPr id="6" name="Picture 5">
            <a:extLst>
              <a:ext uri="{FF2B5EF4-FFF2-40B4-BE49-F238E27FC236}">
                <a16:creationId xmlns:a16="http://schemas.microsoft.com/office/drawing/2014/main" id="{A98EEA9E-A71D-D049-AEE8-3056A48CFC9F}"/>
              </a:ext>
            </a:extLst>
          </p:cNvPr>
          <p:cNvPicPr>
            <a:picLocks noChangeAspect="1"/>
          </p:cNvPicPr>
          <p:nvPr/>
        </p:nvPicPr>
        <p:blipFill rotWithShape="1">
          <a:blip r:embed="rId3" cstate="screen">
            <a:alphaModFix amt="76000"/>
            <a:extLst>
              <a:ext uri="{28A0092B-C50C-407E-A947-70E740481C1C}">
                <a14:useLocalDpi xmlns:a14="http://schemas.microsoft.com/office/drawing/2010/main"/>
              </a:ext>
            </a:extLst>
          </a:blip>
          <a:srcRect/>
          <a:stretch/>
        </p:blipFill>
        <p:spPr>
          <a:xfrm>
            <a:off x="-484094" y="-1158857"/>
            <a:ext cx="13503952" cy="8128000"/>
          </a:xfrm>
          <a:prstGeom prst="rect">
            <a:avLst/>
          </a:prstGeom>
        </p:spPr>
      </p:pic>
      <p:sp>
        <p:nvSpPr>
          <p:cNvPr id="26" name="Freeform 17">
            <a:extLst>
              <a:ext uri="{FF2B5EF4-FFF2-40B4-BE49-F238E27FC236}">
                <a16:creationId xmlns:a16="http://schemas.microsoft.com/office/drawing/2014/main" id="{BF2F5465-4782-B241-B57B-9AAFAF89AF7A}"/>
              </a:ext>
            </a:extLst>
          </p:cNvPr>
          <p:cNvSpPr>
            <a:spLocks/>
          </p:cNvSpPr>
          <p:nvPr/>
        </p:nvSpPr>
        <p:spPr bwMode="auto">
          <a:xfrm rot="6978806">
            <a:off x="1173359" y="-2072382"/>
            <a:ext cx="5548740" cy="9335493"/>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rgbClr val="006838">
              <a:alpha val="23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17">
            <a:extLst>
              <a:ext uri="{FF2B5EF4-FFF2-40B4-BE49-F238E27FC236}">
                <a16:creationId xmlns:a16="http://schemas.microsoft.com/office/drawing/2014/main" id="{15846229-8CE2-8C49-AC13-D677C11E2E13}"/>
              </a:ext>
            </a:extLst>
          </p:cNvPr>
          <p:cNvSpPr>
            <a:spLocks/>
          </p:cNvSpPr>
          <p:nvPr/>
        </p:nvSpPr>
        <p:spPr bwMode="auto">
          <a:xfrm rot="7344474">
            <a:off x="1433465" y="-1578534"/>
            <a:ext cx="5275622" cy="8938726"/>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rgbClr val="006838">
              <a:alpha val="23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4" name="Freeform 17">
            <a:extLst>
              <a:ext uri="{FF2B5EF4-FFF2-40B4-BE49-F238E27FC236}">
                <a16:creationId xmlns:a16="http://schemas.microsoft.com/office/drawing/2014/main" id="{EBDF72A7-00B1-B642-A234-9886F002E137}"/>
              </a:ext>
            </a:extLst>
          </p:cNvPr>
          <p:cNvSpPr>
            <a:spLocks/>
          </p:cNvSpPr>
          <p:nvPr/>
        </p:nvSpPr>
        <p:spPr bwMode="auto">
          <a:xfrm rot="6829227">
            <a:off x="2267990" y="-1347975"/>
            <a:ext cx="5548740" cy="9335493"/>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rgbClr val="006838">
              <a:alpha val="23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17">
            <a:extLst>
              <a:ext uri="{FF2B5EF4-FFF2-40B4-BE49-F238E27FC236}">
                <a16:creationId xmlns:a16="http://schemas.microsoft.com/office/drawing/2014/main" id="{8B99A680-340B-B649-95B0-C984629058DB}"/>
              </a:ext>
            </a:extLst>
          </p:cNvPr>
          <p:cNvSpPr>
            <a:spLocks/>
          </p:cNvSpPr>
          <p:nvPr/>
        </p:nvSpPr>
        <p:spPr bwMode="auto">
          <a:xfrm rot="7538725">
            <a:off x="1080895" y="-1547078"/>
            <a:ext cx="5096338" cy="8574348"/>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10" name="Picture 9">
            <a:extLst>
              <a:ext uri="{FF2B5EF4-FFF2-40B4-BE49-F238E27FC236}">
                <a16:creationId xmlns:a16="http://schemas.microsoft.com/office/drawing/2014/main" id="{7728C398-4DAF-4C44-AB4F-6483194984B7}"/>
              </a:ext>
            </a:extLst>
          </p:cNvPr>
          <p:cNvPicPr>
            <a:picLocks noChangeAspect="1"/>
          </p:cNvPicPr>
          <p:nvPr/>
        </p:nvPicPr>
        <p:blipFill>
          <a:blip r:embed="rId4"/>
          <a:stretch>
            <a:fillRect/>
          </a:stretch>
        </p:blipFill>
        <p:spPr>
          <a:xfrm>
            <a:off x="976392" y="2056406"/>
            <a:ext cx="5652269" cy="1779682"/>
          </a:xfrm>
          <a:prstGeom prst="rect">
            <a:avLst/>
          </a:prstGeom>
        </p:spPr>
      </p:pic>
      <p:sp>
        <p:nvSpPr>
          <p:cNvPr id="9" name="Text Placeholder 12">
            <a:extLst>
              <a:ext uri="{FF2B5EF4-FFF2-40B4-BE49-F238E27FC236}">
                <a16:creationId xmlns:a16="http://schemas.microsoft.com/office/drawing/2014/main" id="{321A0A81-3D01-344F-90BB-4FFFA7DAD6AE}"/>
              </a:ext>
            </a:extLst>
          </p:cNvPr>
          <p:cNvSpPr txBox="1">
            <a:spLocks/>
          </p:cNvSpPr>
          <p:nvPr/>
        </p:nvSpPr>
        <p:spPr>
          <a:xfrm>
            <a:off x="6984570" y="5598045"/>
            <a:ext cx="5207430" cy="10119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F9F9F9"/>
                </a:solidFill>
              </a:rPr>
              <a:t>Fox Valley Sustainability Network</a:t>
            </a:r>
          </a:p>
          <a:p>
            <a:r>
              <a:rPr lang="en-US" sz="2000" dirty="0">
                <a:solidFill>
                  <a:srgbClr val="F9F9F9"/>
                </a:solidFill>
              </a:rPr>
              <a:t>-November 21, 2019 </a:t>
            </a:r>
            <a:endParaRPr lang="en-US" sz="3200" dirty="0">
              <a:solidFill>
                <a:srgbClr val="F9F9F9"/>
              </a:solidFill>
            </a:endParaRPr>
          </a:p>
        </p:txBody>
      </p:sp>
      <p:sp>
        <p:nvSpPr>
          <p:cNvPr id="15" name="Text Placeholder 2">
            <a:extLst>
              <a:ext uri="{FF2B5EF4-FFF2-40B4-BE49-F238E27FC236}">
                <a16:creationId xmlns:a16="http://schemas.microsoft.com/office/drawing/2014/main" id="{EE88FDC9-12DF-A443-947A-755CC82DEA57}"/>
              </a:ext>
            </a:extLst>
          </p:cNvPr>
          <p:cNvSpPr txBox="1">
            <a:spLocks/>
          </p:cNvSpPr>
          <p:nvPr/>
        </p:nvSpPr>
        <p:spPr>
          <a:xfrm>
            <a:off x="1484583" y="4065267"/>
            <a:ext cx="5652269" cy="7377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err="1">
                <a:solidFill>
                  <a:srgbClr val="42689C"/>
                </a:solidFill>
              </a:rPr>
              <a:t>foxvalleydevelopers.com</a:t>
            </a:r>
            <a:endParaRPr lang="en-US" b="1" dirty="0">
              <a:solidFill>
                <a:srgbClr val="42689C"/>
              </a:solidFill>
            </a:endParaRPr>
          </a:p>
        </p:txBody>
      </p:sp>
    </p:spTree>
    <p:extLst>
      <p:ext uri="{BB962C8B-B14F-4D97-AF65-F5344CB8AC3E}">
        <p14:creationId xmlns:p14="http://schemas.microsoft.com/office/powerpoint/2010/main" val="163133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7" grpId="0" animBg="1"/>
      <p:bldP spid="44" grpId="0" animBg="1"/>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close up of a map&#10;&#10;Description automatically generated">
            <a:extLst>
              <a:ext uri="{FF2B5EF4-FFF2-40B4-BE49-F238E27FC236}">
                <a16:creationId xmlns:a16="http://schemas.microsoft.com/office/drawing/2014/main" id="{D64A6DC0-634D-F246-A483-E508E36E65F5}"/>
              </a:ext>
            </a:extLst>
          </p:cNvPr>
          <p:cNvPicPr>
            <a:picLocks noChangeAspect="1"/>
          </p:cNvPicPr>
          <p:nvPr/>
        </p:nvPicPr>
        <p:blipFill rotWithShape="1">
          <a:blip r:embed="rId3" cstate="email">
            <a:alphaModFix amt="80000"/>
            <a:extLst>
              <a:ext uri="{28A0092B-C50C-407E-A947-70E740481C1C}">
                <a14:useLocalDpi xmlns:a14="http://schemas.microsoft.com/office/drawing/2010/main"/>
              </a:ext>
            </a:extLst>
          </a:blip>
          <a:srcRect/>
          <a:stretch/>
        </p:blipFill>
        <p:spPr>
          <a:xfrm rot="16200000">
            <a:off x="2778440" y="-2483696"/>
            <a:ext cx="7094534" cy="12061927"/>
          </a:xfrm>
          <a:prstGeom prst="rect">
            <a:avLst/>
          </a:prstGeom>
        </p:spPr>
      </p:pic>
      <p:sp>
        <p:nvSpPr>
          <p:cNvPr id="26" name="Freeform: Shape 4">
            <a:extLst>
              <a:ext uri="{FF2B5EF4-FFF2-40B4-BE49-F238E27FC236}">
                <a16:creationId xmlns:a16="http://schemas.microsoft.com/office/drawing/2014/main" id="{5E3B13E8-30FE-9C49-86E7-0E15307DB4D1}"/>
              </a:ext>
            </a:extLst>
          </p:cNvPr>
          <p:cNvSpPr/>
          <p:nvPr/>
        </p:nvSpPr>
        <p:spPr>
          <a:xfrm>
            <a:off x="5963855" y="2695648"/>
            <a:ext cx="1036000" cy="533147"/>
          </a:xfrm>
          <a:custGeom>
            <a:avLst/>
            <a:gdLst>
              <a:gd name="connsiteX0" fmla="*/ 0 w 1166883"/>
              <a:gd name="connsiteY0" fmla="*/ 286603 h 600502"/>
              <a:gd name="connsiteX1" fmla="*/ 191068 w 1166883"/>
              <a:gd name="connsiteY1" fmla="*/ 0 h 600502"/>
              <a:gd name="connsiteX2" fmla="*/ 429904 w 1166883"/>
              <a:gd name="connsiteY2" fmla="*/ 150126 h 600502"/>
              <a:gd name="connsiteX3" fmla="*/ 1166883 w 1166883"/>
              <a:gd name="connsiteY3" fmla="*/ 245660 h 600502"/>
              <a:gd name="connsiteX4" fmla="*/ 1125940 w 1166883"/>
              <a:gd name="connsiteY4" fmla="*/ 600502 h 600502"/>
              <a:gd name="connsiteX5" fmla="*/ 354841 w 1166883"/>
              <a:gd name="connsiteY5" fmla="*/ 518615 h 600502"/>
              <a:gd name="connsiteX6" fmla="*/ 0 w 1166883"/>
              <a:gd name="connsiteY6" fmla="*/ 286603 h 60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6883" h="600502">
                <a:moveTo>
                  <a:pt x="0" y="286603"/>
                </a:moveTo>
                <a:lnTo>
                  <a:pt x="191068" y="0"/>
                </a:lnTo>
                <a:lnTo>
                  <a:pt x="429904" y="150126"/>
                </a:lnTo>
                <a:lnTo>
                  <a:pt x="1166883" y="245660"/>
                </a:lnTo>
                <a:lnTo>
                  <a:pt x="1125940" y="600502"/>
                </a:lnTo>
                <a:lnTo>
                  <a:pt x="354841" y="518615"/>
                </a:lnTo>
                <a:lnTo>
                  <a:pt x="0" y="286603"/>
                </a:lnTo>
                <a:close/>
              </a:path>
            </a:pathLst>
          </a:custGeom>
          <a:solidFill>
            <a:schemeClr val="bg1">
              <a:lumMod val="6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7" name="Freeform: Shape 6">
            <a:extLst>
              <a:ext uri="{FF2B5EF4-FFF2-40B4-BE49-F238E27FC236}">
                <a16:creationId xmlns:a16="http://schemas.microsoft.com/office/drawing/2014/main" id="{DE97754D-2ECD-004B-816B-CD237B62EF08}"/>
              </a:ext>
            </a:extLst>
          </p:cNvPr>
          <p:cNvSpPr/>
          <p:nvPr/>
        </p:nvSpPr>
        <p:spPr>
          <a:xfrm>
            <a:off x="2657883" y="4291343"/>
            <a:ext cx="2072001" cy="1241989"/>
          </a:xfrm>
          <a:custGeom>
            <a:avLst/>
            <a:gdLst>
              <a:gd name="connsiteX0" fmla="*/ 0 w 2333767"/>
              <a:gd name="connsiteY0" fmla="*/ 764275 h 1398896"/>
              <a:gd name="connsiteX1" fmla="*/ 191069 w 2333767"/>
              <a:gd name="connsiteY1" fmla="*/ 457200 h 1398896"/>
              <a:gd name="connsiteX2" fmla="*/ 382138 w 2333767"/>
              <a:gd name="connsiteY2" fmla="*/ 580030 h 1398896"/>
              <a:gd name="connsiteX3" fmla="*/ 757451 w 2333767"/>
              <a:gd name="connsiteY3" fmla="*/ 0 h 1398896"/>
              <a:gd name="connsiteX4" fmla="*/ 1262418 w 2333767"/>
              <a:gd name="connsiteY4" fmla="*/ 313899 h 1398896"/>
              <a:gd name="connsiteX5" fmla="*/ 1214651 w 2333767"/>
              <a:gd name="connsiteY5" fmla="*/ 443552 h 1398896"/>
              <a:gd name="connsiteX6" fmla="*/ 1419367 w 2333767"/>
              <a:gd name="connsiteY6" fmla="*/ 525439 h 1398896"/>
              <a:gd name="connsiteX7" fmla="*/ 1610436 w 2333767"/>
              <a:gd name="connsiteY7" fmla="*/ 232012 h 1398896"/>
              <a:gd name="connsiteX8" fmla="*/ 2333767 w 2333767"/>
              <a:gd name="connsiteY8" fmla="*/ 696036 h 1398896"/>
              <a:gd name="connsiteX9" fmla="*/ 1972102 w 2333767"/>
              <a:gd name="connsiteY9" fmla="*/ 1228299 h 1398896"/>
              <a:gd name="connsiteX10" fmla="*/ 1596788 w 2333767"/>
              <a:gd name="connsiteY10" fmla="*/ 996287 h 1398896"/>
              <a:gd name="connsiteX11" fmla="*/ 1569493 w 2333767"/>
              <a:gd name="connsiteY11" fmla="*/ 1044054 h 1398896"/>
              <a:gd name="connsiteX12" fmla="*/ 812042 w 2333767"/>
              <a:gd name="connsiteY12" fmla="*/ 545911 h 1398896"/>
              <a:gd name="connsiteX13" fmla="*/ 675564 w 2333767"/>
              <a:gd name="connsiteY13" fmla="*/ 764275 h 1398896"/>
              <a:gd name="connsiteX14" fmla="*/ 1194179 w 2333767"/>
              <a:gd name="connsiteY14" fmla="*/ 1105469 h 1398896"/>
              <a:gd name="connsiteX15" fmla="*/ 996287 w 2333767"/>
              <a:gd name="connsiteY15" fmla="*/ 1398896 h 1398896"/>
              <a:gd name="connsiteX16" fmla="*/ 0 w 2333767"/>
              <a:gd name="connsiteY16" fmla="*/ 764275 h 139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3767" h="1398896">
                <a:moveTo>
                  <a:pt x="0" y="764275"/>
                </a:moveTo>
                <a:lnTo>
                  <a:pt x="191069" y="457200"/>
                </a:lnTo>
                <a:lnTo>
                  <a:pt x="382138" y="580030"/>
                </a:lnTo>
                <a:lnTo>
                  <a:pt x="757451" y="0"/>
                </a:lnTo>
                <a:lnTo>
                  <a:pt x="1262418" y="313899"/>
                </a:lnTo>
                <a:lnTo>
                  <a:pt x="1214651" y="443552"/>
                </a:lnTo>
                <a:lnTo>
                  <a:pt x="1419367" y="525439"/>
                </a:lnTo>
                <a:lnTo>
                  <a:pt x="1610436" y="232012"/>
                </a:lnTo>
                <a:lnTo>
                  <a:pt x="2333767" y="696036"/>
                </a:lnTo>
                <a:lnTo>
                  <a:pt x="1972102" y="1228299"/>
                </a:lnTo>
                <a:lnTo>
                  <a:pt x="1596788" y="996287"/>
                </a:lnTo>
                <a:lnTo>
                  <a:pt x="1569493" y="1044054"/>
                </a:lnTo>
                <a:lnTo>
                  <a:pt x="812042" y="545911"/>
                </a:lnTo>
                <a:lnTo>
                  <a:pt x="675564" y="764275"/>
                </a:lnTo>
                <a:lnTo>
                  <a:pt x="1194179" y="1105469"/>
                </a:lnTo>
                <a:lnTo>
                  <a:pt x="996287" y="1398896"/>
                </a:lnTo>
                <a:lnTo>
                  <a:pt x="0" y="764275"/>
                </a:lnTo>
                <a:close/>
              </a:path>
            </a:pathLst>
          </a:custGeom>
          <a:solidFill>
            <a:schemeClr val="bg1">
              <a:lumMod val="65000"/>
            </a:schemeClr>
          </a:solidFill>
          <a:ln>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8" name="Freeform: Shape 7">
            <a:extLst>
              <a:ext uri="{FF2B5EF4-FFF2-40B4-BE49-F238E27FC236}">
                <a16:creationId xmlns:a16="http://schemas.microsoft.com/office/drawing/2014/main" id="{2C012272-5B32-F442-9332-240CE27A4E75}"/>
              </a:ext>
            </a:extLst>
          </p:cNvPr>
          <p:cNvSpPr/>
          <p:nvPr/>
        </p:nvSpPr>
        <p:spPr>
          <a:xfrm>
            <a:off x="2855606" y="2303927"/>
            <a:ext cx="3853197" cy="2902014"/>
          </a:xfrm>
          <a:custGeom>
            <a:avLst/>
            <a:gdLst>
              <a:gd name="connsiteX0" fmla="*/ 893929 w 4339989"/>
              <a:gd name="connsiteY0" fmla="*/ 0 h 3268639"/>
              <a:gd name="connsiteX1" fmla="*/ 1644556 w 4339989"/>
              <a:gd name="connsiteY1" fmla="*/ 504968 h 3268639"/>
              <a:gd name="connsiteX2" fmla="*/ 1685499 w 4339989"/>
              <a:gd name="connsiteY2" fmla="*/ 402609 h 3268639"/>
              <a:gd name="connsiteX3" fmla="*/ 2040341 w 4339989"/>
              <a:gd name="connsiteY3" fmla="*/ 627797 h 3268639"/>
              <a:gd name="connsiteX4" fmla="*/ 1965278 w 4339989"/>
              <a:gd name="connsiteY4" fmla="*/ 709684 h 3268639"/>
              <a:gd name="connsiteX5" fmla="*/ 2647666 w 4339989"/>
              <a:gd name="connsiteY5" fmla="*/ 1173708 h 3268639"/>
              <a:gd name="connsiteX6" fmla="*/ 2579427 w 4339989"/>
              <a:gd name="connsiteY6" fmla="*/ 1289714 h 3268639"/>
              <a:gd name="connsiteX7" fmla="*/ 2866030 w 4339989"/>
              <a:gd name="connsiteY7" fmla="*/ 1453487 h 3268639"/>
              <a:gd name="connsiteX8" fmla="*/ 2913797 w 4339989"/>
              <a:gd name="connsiteY8" fmla="*/ 1344305 h 3268639"/>
              <a:gd name="connsiteX9" fmla="*/ 3295935 w 4339989"/>
              <a:gd name="connsiteY9" fmla="*/ 1596788 h 3268639"/>
              <a:gd name="connsiteX10" fmla="*/ 3316406 w 4339989"/>
              <a:gd name="connsiteY10" fmla="*/ 1542197 h 3268639"/>
              <a:gd name="connsiteX11" fmla="*/ 3916908 w 4339989"/>
              <a:gd name="connsiteY11" fmla="*/ 1958454 h 3268639"/>
              <a:gd name="connsiteX12" fmla="*/ 3882789 w 4339989"/>
              <a:gd name="connsiteY12" fmla="*/ 1985750 h 3268639"/>
              <a:gd name="connsiteX13" fmla="*/ 4244454 w 4339989"/>
              <a:gd name="connsiteY13" fmla="*/ 2210938 h 3268639"/>
              <a:gd name="connsiteX14" fmla="*/ 4176215 w 4339989"/>
              <a:gd name="connsiteY14" fmla="*/ 2326944 h 3268639"/>
              <a:gd name="connsiteX15" fmla="*/ 4319517 w 4339989"/>
              <a:gd name="connsiteY15" fmla="*/ 2422478 h 3268639"/>
              <a:gd name="connsiteX16" fmla="*/ 4244454 w 4339989"/>
              <a:gd name="connsiteY16" fmla="*/ 2545308 h 3268639"/>
              <a:gd name="connsiteX17" fmla="*/ 4312693 w 4339989"/>
              <a:gd name="connsiteY17" fmla="*/ 2586251 h 3268639"/>
              <a:gd name="connsiteX18" fmla="*/ 4339989 w 4339989"/>
              <a:gd name="connsiteY18" fmla="*/ 2620371 h 3268639"/>
              <a:gd name="connsiteX19" fmla="*/ 4312693 w 4339989"/>
              <a:gd name="connsiteY19" fmla="*/ 2661314 h 3268639"/>
              <a:gd name="connsiteX20" fmla="*/ 4271750 w 4339989"/>
              <a:gd name="connsiteY20" fmla="*/ 2661314 h 3268639"/>
              <a:gd name="connsiteX21" fmla="*/ 4189863 w 4339989"/>
              <a:gd name="connsiteY21" fmla="*/ 2606723 h 3268639"/>
              <a:gd name="connsiteX22" fmla="*/ 4114800 w 4339989"/>
              <a:gd name="connsiteY22" fmla="*/ 2736377 h 3268639"/>
              <a:gd name="connsiteX23" fmla="*/ 3957851 w 4339989"/>
              <a:gd name="connsiteY23" fmla="*/ 2647666 h 3268639"/>
              <a:gd name="connsiteX24" fmla="*/ 3896436 w 4339989"/>
              <a:gd name="connsiteY24" fmla="*/ 2743200 h 3268639"/>
              <a:gd name="connsiteX25" fmla="*/ 3678072 w 4339989"/>
              <a:gd name="connsiteY25" fmla="*/ 2613547 h 3268639"/>
              <a:gd name="connsiteX26" fmla="*/ 3248168 w 4339989"/>
              <a:gd name="connsiteY26" fmla="*/ 3268639 h 3268639"/>
              <a:gd name="connsiteX27" fmla="*/ 1610436 w 4339989"/>
              <a:gd name="connsiteY27" fmla="*/ 2190466 h 3268639"/>
              <a:gd name="connsiteX28" fmla="*/ 1774209 w 4339989"/>
              <a:gd name="connsiteY28" fmla="*/ 1965278 h 3268639"/>
              <a:gd name="connsiteX29" fmla="*/ 1705971 w 4339989"/>
              <a:gd name="connsiteY29" fmla="*/ 1910687 h 3268639"/>
              <a:gd name="connsiteX30" fmla="*/ 1624084 w 4339989"/>
              <a:gd name="connsiteY30" fmla="*/ 1815153 h 3268639"/>
              <a:gd name="connsiteX31" fmla="*/ 1658203 w 4339989"/>
              <a:gd name="connsiteY31" fmla="*/ 1719618 h 3268639"/>
              <a:gd name="connsiteX32" fmla="*/ 1719618 w 4339989"/>
              <a:gd name="connsiteY32" fmla="*/ 1699147 h 3268639"/>
              <a:gd name="connsiteX33" fmla="*/ 1815153 w 4339989"/>
              <a:gd name="connsiteY33" fmla="*/ 1705971 h 3268639"/>
              <a:gd name="connsiteX34" fmla="*/ 2115403 w 4339989"/>
              <a:gd name="connsiteY34" fmla="*/ 1289714 h 3268639"/>
              <a:gd name="connsiteX35" fmla="*/ 1207827 w 4339989"/>
              <a:gd name="connsiteY35" fmla="*/ 702860 h 3268639"/>
              <a:gd name="connsiteX36" fmla="*/ 777923 w 4339989"/>
              <a:gd name="connsiteY36" fmla="*/ 1364777 h 3268639"/>
              <a:gd name="connsiteX37" fmla="*/ 552735 w 4339989"/>
              <a:gd name="connsiteY37" fmla="*/ 1228299 h 3268639"/>
              <a:gd name="connsiteX38" fmla="*/ 450377 w 4339989"/>
              <a:gd name="connsiteY38" fmla="*/ 1357953 h 3268639"/>
              <a:gd name="connsiteX39" fmla="*/ 498144 w 4339989"/>
              <a:gd name="connsiteY39" fmla="*/ 1385248 h 3268639"/>
              <a:gd name="connsiteX40" fmla="*/ 409433 w 4339989"/>
              <a:gd name="connsiteY40" fmla="*/ 1521726 h 3268639"/>
              <a:gd name="connsiteX41" fmla="*/ 696036 w 4339989"/>
              <a:gd name="connsiteY41" fmla="*/ 1712794 h 3268639"/>
              <a:gd name="connsiteX42" fmla="*/ 511792 w 4339989"/>
              <a:gd name="connsiteY42" fmla="*/ 1978926 h 3268639"/>
              <a:gd name="connsiteX43" fmla="*/ 184245 w 4339989"/>
              <a:gd name="connsiteY43" fmla="*/ 1767385 h 3268639"/>
              <a:gd name="connsiteX44" fmla="*/ 218365 w 4339989"/>
              <a:gd name="connsiteY44" fmla="*/ 1712794 h 3268639"/>
              <a:gd name="connsiteX45" fmla="*/ 0 w 4339989"/>
              <a:gd name="connsiteY45" fmla="*/ 1569493 h 3268639"/>
              <a:gd name="connsiteX46" fmla="*/ 122830 w 4339989"/>
              <a:gd name="connsiteY46" fmla="*/ 1426191 h 3268639"/>
              <a:gd name="connsiteX47" fmla="*/ 75063 w 4339989"/>
              <a:gd name="connsiteY47" fmla="*/ 1378424 h 3268639"/>
              <a:gd name="connsiteX48" fmla="*/ 177421 w 4339989"/>
              <a:gd name="connsiteY48" fmla="*/ 1221475 h 3268639"/>
              <a:gd name="connsiteX49" fmla="*/ 218365 w 4339989"/>
              <a:gd name="connsiteY49" fmla="*/ 1255594 h 3268639"/>
              <a:gd name="connsiteX50" fmla="*/ 334371 w 4339989"/>
              <a:gd name="connsiteY50" fmla="*/ 1064526 h 3268639"/>
              <a:gd name="connsiteX51" fmla="*/ 375314 w 4339989"/>
              <a:gd name="connsiteY51" fmla="*/ 982639 h 3268639"/>
              <a:gd name="connsiteX52" fmla="*/ 327547 w 4339989"/>
              <a:gd name="connsiteY52" fmla="*/ 962168 h 3268639"/>
              <a:gd name="connsiteX53" fmla="*/ 484496 w 4339989"/>
              <a:gd name="connsiteY53" fmla="*/ 730156 h 3268639"/>
              <a:gd name="connsiteX54" fmla="*/ 252484 w 4339989"/>
              <a:gd name="connsiteY54" fmla="*/ 580030 h 3268639"/>
              <a:gd name="connsiteX55" fmla="*/ 327547 w 4339989"/>
              <a:gd name="connsiteY55" fmla="*/ 450377 h 3268639"/>
              <a:gd name="connsiteX56" fmla="*/ 334371 w 4339989"/>
              <a:gd name="connsiteY56" fmla="*/ 375314 h 3268639"/>
              <a:gd name="connsiteX57" fmla="*/ 354842 w 4339989"/>
              <a:gd name="connsiteY57" fmla="*/ 313899 h 3268639"/>
              <a:gd name="connsiteX58" fmla="*/ 395786 w 4339989"/>
              <a:gd name="connsiteY58" fmla="*/ 266132 h 3268639"/>
              <a:gd name="connsiteX59" fmla="*/ 436729 w 4339989"/>
              <a:gd name="connsiteY59" fmla="*/ 238836 h 3268639"/>
              <a:gd name="connsiteX60" fmla="*/ 504968 w 4339989"/>
              <a:gd name="connsiteY60" fmla="*/ 204717 h 3268639"/>
              <a:gd name="connsiteX61" fmla="*/ 573206 w 4339989"/>
              <a:gd name="connsiteY61" fmla="*/ 88711 h 3268639"/>
              <a:gd name="connsiteX62" fmla="*/ 777923 w 4339989"/>
              <a:gd name="connsiteY62" fmla="*/ 204717 h 3268639"/>
              <a:gd name="connsiteX63" fmla="*/ 893929 w 4339989"/>
              <a:gd name="connsiteY63" fmla="*/ 0 h 326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339989" h="3268639">
                <a:moveTo>
                  <a:pt x="893929" y="0"/>
                </a:moveTo>
                <a:lnTo>
                  <a:pt x="1644556" y="504968"/>
                </a:lnTo>
                <a:lnTo>
                  <a:pt x="1685499" y="402609"/>
                </a:lnTo>
                <a:lnTo>
                  <a:pt x="2040341" y="627797"/>
                </a:lnTo>
                <a:lnTo>
                  <a:pt x="1965278" y="709684"/>
                </a:lnTo>
                <a:lnTo>
                  <a:pt x="2647666" y="1173708"/>
                </a:lnTo>
                <a:lnTo>
                  <a:pt x="2579427" y="1289714"/>
                </a:lnTo>
                <a:lnTo>
                  <a:pt x="2866030" y="1453487"/>
                </a:lnTo>
                <a:lnTo>
                  <a:pt x="2913797" y="1344305"/>
                </a:lnTo>
                <a:lnTo>
                  <a:pt x="3295935" y="1596788"/>
                </a:lnTo>
                <a:lnTo>
                  <a:pt x="3316406" y="1542197"/>
                </a:lnTo>
                <a:lnTo>
                  <a:pt x="3916908" y="1958454"/>
                </a:lnTo>
                <a:lnTo>
                  <a:pt x="3882789" y="1985750"/>
                </a:lnTo>
                <a:lnTo>
                  <a:pt x="4244454" y="2210938"/>
                </a:lnTo>
                <a:lnTo>
                  <a:pt x="4176215" y="2326944"/>
                </a:lnTo>
                <a:lnTo>
                  <a:pt x="4319517" y="2422478"/>
                </a:lnTo>
                <a:lnTo>
                  <a:pt x="4244454" y="2545308"/>
                </a:lnTo>
                <a:lnTo>
                  <a:pt x="4312693" y="2586251"/>
                </a:lnTo>
                <a:lnTo>
                  <a:pt x="4339989" y="2620371"/>
                </a:lnTo>
                <a:lnTo>
                  <a:pt x="4312693" y="2661314"/>
                </a:lnTo>
                <a:lnTo>
                  <a:pt x="4271750" y="2661314"/>
                </a:lnTo>
                <a:lnTo>
                  <a:pt x="4189863" y="2606723"/>
                </a:lnTo>
                <a:lnTo>
                  <a:pt x="4114800" y="2736377"/>
                </a:lnTo>
                <a:lnTo>
                  <a:pt x="3957851" y="2647666"/>
                </a:lnTo>
                <a:lnTo>
                  <a:pt x="3896436" y="2743200"/>
                </a:lnTo>
                <a:lnTo>
                  <a:pt x="3678072" y="2613547"/>
                </a:lnTo>
                <a:lnTo>
                  <a:pt x="3248168" y="3268639"/>
                </a:lnTo>
                <a:lnTo>
                  <a:pt x="1610436" y="2190466"/>
                </a:lnTo>
                <a:lnTo>
                  <a:pt x="1774209" y="1965278"/>
                </a:lnTo>
                <a:lnTo>
                  <a:pt x="1705971" y="1910687"/>
                </a:lnTo>
                <a:lnTo>
                  <a:pt x="1624084" y="1815153"/>
                </a:lnTo>
                <a:lnTo>
                  <a:pt x="1658203" y="1719618"/>
                </a:lnTo>
                <a:lnTo>
                  <a:pt x="1719618" y="1699147"/>
                </a:lnTo>
                <a:lnTo>
                  <a:pt x="1815153" y="1705971"/>
                </a:lnTo>
                <a:lnTo>
                  <a:pt x="2115403" y="1289714"/>
                </a:lnTo>
                <a:lnTo>
                  <a:pt x="1207827" y="702860"/>
                </a:lnTo>
                <a:lnTo>
                  <a:pt x="777923" y="1364777"/>
                </a:lnTo>
                <a:lnTo>
                  <a:pt x="552735" y="1228299"/>
                </a:lnTo>
                <a:lnTo>
                  <a:pt x="450377" y="1357953"/>
                </a:lnTo>
                <a:lnTo>
                  <a:pt x="498144" y="1385248"/>
                </a:lnTo>
                <a:lnTo>
                  <a:pt x="409433" y="1521726"/>
                </a:lnTo>
                <a:lnTo>
                  <a:pt x="696036" y="1712794"/>
                </a:lnTo>
                <a:lnTo>
                  <a:pt x="511792" y="1978926"/>
                </a:lnTo>
                <a:lnTo>
                  <a:pt x="184245" y="1767385"/>
                </a:lnTo>
                <a:lnTo>
                  <a:pt x="218365" y="1712794"/>
                </a:lnTo>
                <a:lnTo>
                  <a:pt x="0" y="1569493"/>
                </a:lnTo>
                <a:lnTo>
                  <a:pt x="122830" y="1426191"/>
                </a:lnTo>
                <a:lnTo>
                  <a:pt x="75063" y="1378424"/>
                </a:lnTo>
                <a:lnTo>
                  <a:pt x="177421" y="1221475"/>
                </a:lnTo>
                <a:lnTo>
                  <a:pt x="218365" y="1255594"/>
                </a:lnTo>
                <a:lnTo>
                  <a:pt x="334371" y="1064526"/>
                </a:lnTo>
                <a:lnTo>
                  <a:pt x="375314" y="982639"/>
                </a:lnTo>
                <a:lnTo>
                  <a:pt x="327547" y="962168"/>
                </a:lnTo>
                <a:lnTo>
                  <a:pt x="484496" y="730156"/>
                </a:lnTo>
                <a:lnTo>
                  <a:pt x="252484" y="580030"/>
                </a:lnTo>
                <a:lnTo>
                  <a:pt x="327547" y="450377"/>
                </a:lnTo>
                <a:lnTo>
                  <a:pt x="334371" y="375314"/>
                </a:lnTo>
                <a:lnTo>
                  <a:pt x="354842" y="313899"/>
                </a:lnTo>
                <a:lnTo>
                  <a:pt x="395786" y="266132"/>
                </a:lnTo>
                <a:lnTo>
                  <a:pt x="436729" y="238836"/>
                </a:lnTo>
                <a:lnTo>
                  <a:pt x="504968" y="204717"/>
                </a:lnTo>
                <a:lnTo>
                  <a:pt x="573206" y="88711"/>
                </a:lnTo>
                <a:lnTo>
                  <a:pt x="777923" y="204717"/>
                </a:lnTo>
                <a:lnTo>
                  <a:pt x="893929" y="0"/>
                </a:lnTo>
                <a:close/>
              </a:path>
            </a:pathLst>
          </a:cu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F84BF811-C00B-7B40-9CC0-7D1E12D59E33}"/>
              </a:ext>
            </a:extLst>
          </p:cNvPr>
          <p:cNvSpPr txBox="1"/>
          <p:nvPr/>
        </p:nvSpPr>
        <p:spPr>
          <a:xfrm rot="18240198">
            <a:off x="1664278" y="1291935"/>
            <a:ext cx="1304623" cy="646331"/>
          </a:xfrm>
          <a:prstGeom prst="rect">
            <a:avLst/>
          </a:prstGeom>
          <a:noFill/>
        </p:spPr>
        <p:txBody>
          <a:bodyPr wrap="square" rtlCol="0">
            <a:spAutoFit/>
          </a:bodyPr>
          <a:lstStyle/>
          <a:p>
            <a:r>
              <a:rPr lang="en-US" sz="1800" dirty="0"/>
              <a:t>Lincoln Avenue</a:t>
            </a:r>
          </a:p>
        </p:txBody>
      </p:sp>
      <p:sp>
        <p:nvSpPr>
          <p:cNvPr id="30" name="TextBox 29">
            <a:extLst>
              <a:ext uri="{FF2B5EF4-FFF2-40B4-BE49-F238E27FC236}">
                <a16:creationId xmlns:a16="http://schemas.microsoft.com/office/drawing/2014/main" id="{E51ED0FA-385F-2149-A637-47DEC907374A}"/>
              </a:ext>
            </a:extLst>
          </p:cNvPr>
          <p:cNvSpPr txBox="1"/>
          <p:nvPr/>
        </p:nvSpPr>
        <p:spPr>
          <a:xfrm rot="350075">
            <a:off x="3989334" y="6249390"/>
            <a:ext cx="1481100" cy="646331"/>
          </a:xfrm>
          <a:prstGeom prst="rect">
            <a:avLst/>
          </a:prstGeom>
          <a:noFill/>
        </p:spPr>
        <p:txBody>
          <a:bodyPr wrap="square" rtlCol="0">
            <a:spAutoFit/>
          </a:bodyPr>
          <a:lstStyle/>
          <a:p>
            <a:r>
              <a:rPr lang="en-US" sz="1800" dirty="0"/>
              <a:t>Seminary Avenue</a:t>
            </a:r>
          </a:p>
        </p:txBody>
      </p:sp>
      <p:sp>
        <p:nvSpPr>
          <p:cNvPr id="31" name="TextBox 30">
            <a:extLst>
              <a:ext uri="{FF2B5EF4-FFF2-40B4-BE49-F238E27FC236}">
                <a16:creationId xmlns:a16="http://schemas.microsoft.com/office/drawing/2014/main" id="{44F46512-4FEE-304F-88AD-090765838BFD}"/>
              </a:ext>
            </a:extLst>
          </p:cNvPr>
          <p:cNvSpPr txBox="1"/>
          <p:nvPr/>
        </p:nvSpPr>
        <p:spPr>
          <a:xfrm rot="461044">
            <a:off x="3897163" y="502916"/>
            <a:ext cx="1584709" cy="369332"/>
          </a:xfrm>
          <a:prstGeom prst="rect">
            <a:avLst/>
          </a:prstGeom>
          <a:solidFill>
            <a:schemeClr val="bg1"/>
          </a:solidFill>
        </p:spPr>
        <p:txBody>
          <a:bodyPr wrap="square" rtlCol="0">
            <a:spAutoFit/>
          </a:bodyPr>
          <a:lstStyle/>
          <a:p>
            <a:r>
              <a:rPr lang="en-US" sz="1800" dirty="0"/>
              <a:t>South Avenue</a:t>
            </a:r>
          </a:p>
        </p:txBody>
      </p:sp>
      <p:sp>
        <p:nvSpPr>
          <p:cNvPr id="32" name="Callout: Line 12">
            <a:extLst>
              <a:ext uri="{FF2B5EF4-FFF2-40B4-BE49-F238E27FC236}">
                <a16:creationId xmlns:a16="http://schemas.microsoft.com/office/drawing/2014/main" id="{7A150535-69D1-E846-B768-2D74D05295A8}"/>
              </a:ext>
            </a:extLst>
          </p:cNvPr>
          <p:cNvSpPr/>
          <p:nvPr/>
        </p:nvSpPr>
        <p:spPr>
          <a:xfrm>
            <a:off x="5674808" y="927749"/>
            <a:ext cx="1929893" cy="780094"/>
          </a:xfrm>
          <a:prstGeom prst="borderCallout1">
            <a:avLst>
              <a:gd name="adj1" fmla="val 46049"/>
              <a:gd name="adj2" fmla="val 1326"/>
              <a:gd name="adj3" fmla="val 100367"/>
              <a:gd name="adj4" fmla="val -127073"/>
            </a:avLst>
          </a:prstGeom>
          <a:solidFill>
            <a:schemeClr val="tx1">
              <a:lumMod val="65000"/>
              <a:lumOff val="3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Realign the vacated Weston Ave to serve as the main entry to the campus</a:t>
            </a:r>
          </a:p>
        </p:txBody>
      </p:sp>
      <p:sp>
        <p:nvSpPr>
          <p:cNvPr id="33" name="Oval 32">
            <a:extLst>
              <a:ext uri="{FF2B5EF4-FFF2-40B4-BE49-F238E27FC236}">
                <a16:creationId xmlns:a16="http://schemas.microsoft.com/office/drawing/2014/main" id="{806FC090-EB71-914B-ACEA-A23D7C50E577}"/>
              </a:ext>
            </a:extLst>
          </p:cNvPr>
          <p:cNvSpPr/>
          <p:nvPr/>
        </p:nvSpPr>
        <p:spPr>
          <a:xfrm>
            <a:off x="3142817" y="1640753"/>
            <a:ext cx="135306" cy="134179"/>
          </a:xfrm>
          <a:prstGeom prst="ellipse">
            <a:avLst/>
          </a:prstGeom>
          <a:solidFill>
            <a:schemeClr val="accent2"/>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allout: Line 15">
            <a:extLst>
              <a:ext uri="{FF2B5EF4-FFF2-40B4-BE49-F238E27FC236}">
                <a16:creationId xmlns:a16="http://schemas.microsoft.com/office/drawing/2014/main" id="{17E232E0-6BDE-514B-B462-F4C06970D9D3}"/>
              </a:ext>
            </a:extLst>
          </p:cNvPr>
          <p:cNvSpPr/>
          <p:nvPr/>
        </p:nvSpPr>
        <p:spPr>
          <a:xfrm>
            <a:off x="8115468" y="1526908"/>
            <a:ext cx="1623674" cy="655812"/>
          </a:xfrm>
          <a:prstGeom prst="borderCallout1">
            <a:avLst>
              <a:gd name="adj1" fmla="val 96429"/>
              <a:gd name="adj2" fmla="val 17024"/>
              <a:gd name="adj3" fmla="val 449009"/>
              <a:gd name="adj4" fmla="val -42783"/>
            </a:avLst>
          </a:prstGeom>
          <a:solidFill>
            <a:schemeClr val="tx1">
              <a:lumMod val="65000"/>
              <a:lumOff val="3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Maintain the existing helipad as a site feature at the center of a round-about</a:t>
            </a:r>
          </a:p>
        </p:txBody>
      </p:sp>
      <p:sp>
        <p:nvSpPr>
          <p:cNvPr id="35" name="Oval 34">
            <a:extLst>
              <a:ext uri="{FF2B5EF4-FFF2-40B4-BE49-F238E27FC236}">
                <a16:creationId xmlns:a16="http://schemas.microsoft.com/office/drawing/2014/main" id="{703AADB3-F703-1B4E-B4EE-519D4C924340}"/>
              </a:ext>
            </a:extLst>
          </p:cNvPr>
          <p:cNvSpPr/>
          <p:nvPr/>
        </p:nvSpPr>
        <p:spPr>
          <a:xfrm>
            <a:off x="7270549" y="4524105"/>
            <a:ext cx="135306" cy="134179"/>
          </a:xfrm>
          <a:prstGeom prst="ellipse">
            <a:avLst/>
          </a:prstGeom>
          <a:solidFill>
            <a:schemeClr val="accent2"/>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9">
            <a:extLst>
              <a:ext uri="{FF2B5EF4-FFF2-40B4-BE49-F238E27FC236}">
                <a16:creationId xmlns:a16="http://schemas.microsoft.com/office/drawing/2014/main" id="{86337C0C-B080-E049-AA22-CFDD23D23B43}"/>
              </a:ext>
            </a:extLst>
          </p:cNvPr>
          <p:cNvSpPr/>
          <p:nvPr/>
        </p:nvSpPr>
        <p:spPr>
          <a:xfrm>
            <a:off x="9269666" y="2711768"/>
            <a:ext cx="1557594" cy="3927025"/>
          </a:xfrm>
          <a:custGeom>
            <a:avLst/>
            <a:gdLst>
              <a:gd name="connsiteX0" fmla="*/ 0 w 1754372"/>
              <a:gd name="connsiteY0" fmla="*/ 4284921 h 4423144"/>
              <a:gd name="connsiteX1" fmla="*/ 297711 w 1754372"/>
              <a:gd name="connsiteY1" fmla="*/ 1839433 h 4423144"/>
              <a:gd name="connsiteX2" fmla="*/ 170121 w 1754372"/>
              <a:gd name="connsiteY2" fmla="*/ 1690577 h 4423144"/>
              <a:gd name="connsiteX3" fmla="*/ 202018 w 1754372"/>
              <a:gd name="connsiteY3" fmla="*/ 1297172 h 4423144"/>
              <a:gd name="connsiteX4" fmla="*/ 404037 w 1754372"/>
              <a:gd name="connsiteY4" fmla="*/ 0 h 4423144"/>
              <a:gd name="connsiteX5" fmla="*/ 1754372 w 1754372"/>
              <a:gd name="connsiteY5" fmla="*/ 191386 h 4423144"/>
              <a:gd name="connsiteX6" fmla="*/ 1552353 w 1754372"/>
              <a:gd name="connsiteY6" fmla="*/ 1488558 h 4423144"/>
              <a:gd name="connsiteX7" fmla="*/ 1414130 w 1754372"/>
              <a:gd name="connsiteY7" fmla="*/ 1488558 h 4423144"/>
              <a:gd name="connsiteX8" fmla="*/ 1382232 w 1754372"/>
              <a:gd name="connsiteY8" fmla="*/ 1765005 h 4423144"/>
              <a:gd name="connsiteX9" fmla="*/ 1520455 w 1754372"/>
              <a:gd name="connsiteY9" fmla="*/ 1796903 h 4423144"/>
              <a:gd name="connsiteX10" fmla="*/ 1244009 w 1754372"/>
              <a:gd name="connsiteY10" fmla="*/ 3668233 h 4423144"/>
              <a:gd name="connsiteX11" fmla="*/ 967562 w 1754372"/>
              <a:gd name="connsiteY11" fmla="*/ 3615070 h 4423144"/>
              <a:gd name="connsiteX12" fmla="*/ 829339 w 1754372"/>
              <a:gd name="connsiteY12" fmla="*/ 4423144 h 4423144"/>
              <a:gd name="connsiteX13" fmla="*/ 0 w 1754372"/>
              <a:gd name="connsiteY13" fmla="*/ 4284921 h 442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4372" h="4423144">
                <a:moveTo>
                  <a:pt x="0" y="4284921"/>
                </a:moveTo>
                <a:lnTo>
                  <a:pt x="297711" y="1839433"/>
                </a:lnTo>
                <a:lnTo>
                  <a:pt x="170121" y="1690577"/>
                </a:lnTo>
                <a:lnTo>
                  <a:pt x="202018" y="1297172"/>
                </a:lnTo>
                <a:lnTo>
                  <a:pt x="404037" y="0"/>
                </a:lnTo>
                <a:lnTo>
                  <a:pt x="1754372" y="191386"/>
                </a:lnTo>
                <a:lnTo>
                  <a:pt x="1552353" y="1488558"/>
                </a:lnTo>
                <a:lnTo>
                  <a:pt x="1414130" y="1488558"/>
                </a:lnTo>
                <a:lnTo>
                  <a:pt x="1382232" y="1765005"/>
                </a:lnTo>
                <a:lnTo>
                  <a:pt x="1520455" y="1796903"/>
                </a:lnTo>
                <a:lnTo>
                  <a:pt x="1244009" y="3668233"/>
                </a:lnTo>
                <a:lnTo>
                  <a:pt x="967562" y="3615070"/>
                </a:lnTo>
                <a:lnTo>
                  <a:pt x="829339" y="4423144"/>
                </a:lnTo>
                <a:lnTo>
                  <a:pt x="0" y="4284921"/>
                </a:lnTo>
                <a:close/>
              </a:path>
            </a:pathLst>
          </a:custGeom>
          <a:solidFill>
            <a:srgbClr val="9BBB5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Callout: Line 18">
            <a:extLst>
              <a:ext uri="{FF2B5EF4-FFF2-40B4-BE49-F238E27FC236}">
                <a16:creationId xmlns:a16="http://schemas.microsoft.com/office/drawing/2014/main" id="{4A3EEB7F-55CB-EC4D-AA88-799430352BF0}"/>
              </a:ext>
            </a:extLst>
          </p:cNvPr>
          <p:cNvSpPr/>
          <p:nvPr/>
        </p:nvSpPr>
        <p:spPr>
          <a:xfrm>
            <a:off x="10212695" y="911482"/>
            <a:ext cx="1623674" cy="655812"/>
          </a:xfrm>
          <a:prstGeom prst="borderCallout1">
            <a:avLst>
              <a:gd name="adj1" fmla="val 96429"/>
              <a:gd name="adj2" fmla="val 17024"/>
              <a:gd name="adj3" fmla="val 493331"/>
              <a:gd name="adj4" fmla="val -34050"/>
            </a:avLst>
          </a:prstGeom>
          <a:solidFill>
            <a:schemeClr val="tx1">
              <a:lumMod val="65000"/>
              <a:lumOff val="3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New green space to become neighborhood park</a:t>
            </a:r>
          </a:p>
        </p:txBody>
      </p:sp>
      <p:sp>
        <p:nvSpPr>
          <p:cNvPr id="38" name="Oval 37">
            <a:extLst>
              <a:ext uri="{FF2B5EF4-FFF2-40B4-BE49-F238E27FC236}">
                <a16:creationId xmlns:a16="http://schemas.microsoft.com/office/drawing/2014/main" id="{4B4175B8-AAA3-024B-8444-7612AFAAD3AA}"/>
              </a:ext>
            </a:extLst>
          </p:cNvPr>
          <p:cNvSpPr/>
          <p:nvPr/>
        </p:nvSpPr>
        <p:spPr>
          <a:xfrm>
            <a:off x="9603836" y="4094267"/>
            <a:ext cx="135306" cy="134179"/>
          </a:xfrm>
          <a:prstGeom prst="ellipse">
            <a:avLst/>
          </a:prstGeom>
          <a:solidFill>
            <a:schemeClr val="accent2"/>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9">
            <a:extLst>
              <a:ext uri="{FF2B5EF4-FFF2-40B4-BE49-F238E27FC236}">
                <a16:creationId xmlns:a16="http://schemas.microsoft.com/office/drawing/2014/main" id="{4B82599B-8758-7848-B895-14CD20084E2B}"/>
              </a:ext>
            </a:extLst>
          </p:cNvPr>
          <p:cNvSpPr/>
          <p:nvPr/>
        </p:nvSpPr>
        <p:spPr>
          <a:xfrm>
            <a:off x="1234620" y="4752228"/>
            <a:ext cx="2522081" cy="1320695"/>
          </a:xfrm>
          <a:custGeom>
            <a:avLst/>
            <a:gdLst>
              <a:gd name="connsiteX0" fmla="*/ 0 w 1754372"/>
              <a:gd name="connsiteY0" fmla="*/ 4284921 h 4423144"/>
              <a:gd name="connsiteX1" fmla="*/ 297711 w 1754372"/>
              <a:gd name="connsiteY1" fmla="*/ 1839433 h 4423144"/>
              <a:gd name="connsiteX2" fmla="*/ 170121 w 1754372"/>
              <a:gd name="connsiteY2" fmla="*/ 1690577 h 4423144"/>
              <a:gd name="connsiteX3" fmla="*/ 202018 w 1754372"/>
              <a:gd name="connsiteY3" fmla="*/ 1297172 h 4423144"/>
              <a:gd name="connsiteX4" fmla="*/ 404037 w 1754372"/>
              <a:gd name="connsiteY4" fmla="*/ 0 h 4423144"/>
              <a:gd name="connsiteX5" fmla="*/ 1754372 w 1754372"/>
              <a:gd name="connsiteY5" fmla="*/ 191386 h 4423144"/>
              <a:gd name="connsiteX6" fmla="*/ 1552353 w 1754372"/>
              <a:gd name="connsiteY6" fmla="*/ 1488558 h 4423144"/>
              <a:gd name="connsiteX7" fmla="*/ 1414130 w 1754372"/>
              <a:gd name="connsiteY7" fmla="*/ 1488558 h 4423144"/>
              <a:gd name="connsiteX8" fmla="*/ 1382232 w 1754372"/>
              <a:gd name="connsiteY8" fmla="*/ 1765005 h 4423144"/>
              <a:gd name="connsiteX9" fmla="*/ 1520455 w 1754372"/>
              <a:gd name="connsiteY9" fmla="*/ 1796903 h 4423144"/>
              <a:gd name="connsiteX10" fmla="*/ 1244009 w 1754372"/>
              <a:gd name="connsiteY10" fmla="*/ 3668233 h 4423144"/>
              <a:gd name="connsiteX11" fmla="*/ 967562 w 1754372"/>
              <a:gd name="connsiteY11" fmla="*/ 3615070 h 4423144"/>
              <a:gd name="connsiteX12" fmla="*/ 829339 w 1754372"/>
              <a:gd name="connsiteY12" fmla="*/ 4423144 h 4423144"/>
              <a:gd name="connsiteX13" fmla="*/ 0 w 1754372"/>
              <a:gd name="connsiteY13" fmla="*/ 4284921 h 4423144"/>
              <a:gd name="connsiteX0" fmla="*/ 0 w 1552353"/>
              <a:gd name="connsiteY0" fmla="*/ 4284921 h 4423144"/>
              <a:gd name="connsiteX1" fmla="*/ 297711 w 1552353"/>
              <a:gd name="connsiteY1" fmla="*/ 1839433 h 4423144"/>
              <a:gd name="connsiteX2" fmla="*/ 170121 w 1552353"/>
              <a:gd name="connsiteY2" fmla="*/ 1690577 h 4423144"/>
              <a:gd name="connsiteX3" fmla="*/ 202018 w 1552353"/>
              <a:gd name="connsiteY3" fmla="*/ 1297172 h 4423144"/>
              <a:gd name="connsiteX4" fmla="*/ 404037 w 1552353"/>
              <a:gd name="connsiteY4" fmla="*/ 0 h 4423144"/>
              <a:gd name="connsiteX5" fmla="*/ 1243568 w 1552353"/>
              <a:gd name="connsiteY5" fmla="*/ 2033598 h 4423144"/>
              <a:gd name="connsiteX6" fmla="*/ 1552353 w 1552353"/>
              <a:gd name="connsiteY6" fmla="*/ 1488558 h 4423144"/>
              <a:gd name="connsiteX7" fmla="*/ 1414130 w 1552353"/>
              <a:gd name="connsiteY7" fmla="*/ 1488558 h 4423144"/>
              <a:gd name="connsiteX8" fmla="*/ 1382232 w 1552353"/>
              <a:gd name="connsiteY8" fmla="*/ 1765005 h 4423144"/>
              <a:gd name="connsiteX9" fmla="*/ 1520455 w 1552353"/>
              <a:gd name="connsiteY9" fmla="*/ 1796903 h 4423144"/>
              <a:gd name="connsiteX10" fmla="*/ 1244009 w 1552353"/>
              <a:gd name="connsiteY10" fmla="*/ 3668233 h 4423144"/>
              <a:gd name="connsiteX11" fmla="*/ 967562 w 1552353"/>
              <a:gd name="connsiteY11" fmla="*/ 3615070 h 4423144"/>
              <a:gd name="connsiteX12" fmla="*/ 829339 w 1552353"/>
              <a:gd name="connsiteY12" fmla="*/ 4423144 h 4423144"/>
              <a:gd name="connsiteX13" fmla="*/ 0 w 1552353"/>
              <a:gd name="connsiteY13" fmla="*/ 4284921 h 4423144"/>
              <a:gd name="connsiteX0" fmla="*/ 0 w 1552353"/>
              <a:gd name="connsiteY0" fmla="*/ 4284921 h 4423144"/>
              <a:gd name="connsiteX1" fmla="*/ 297711 w 1552353"/>
              <a:gd name="connsiteY1" fmla="*/ 1839433 h 4423144"/>
              <a:gd name="connsiteX2" fmla="*/ 170121 w 1552353"/>
              <a:gd name="connsiteY2" fmla="*/ 1690577 h 4423144"/>
              <a:gd name="connsiteX3" fmla="*/ 202018 w 1552353"/>
              <a:gd name="connsiteY3" fmla="*/ 1297172 h 4423144"/>
              <a:gd name="connsiteX4" fmla="*/ 404037 w 1552353"/>
              <a:gd name="connsiteY4" fmla="*/ 0 h 4423144"/>
              <a:gd name="connsiteX5" fmla="*/ 1243568 w 1552353"/>
              <a:gd name="connsiteY5" fmla="*/ 2033598 h 4423144"/>
              <a:gd name="connsiteX6" fmla="*/ 1552353 w 1552353"/>
              <a:gd name="connsiteY6" fmla="*/ 1488558 h 4423144"/>
              <a:gd name="connsiteX7" fmla="*/ 1152923 w 1552353"/>
              <a:gd name="connsiteY7" fmla="*/ 3174649 h 4423144"/>
              <a:gd name="connsiteX8" fmla="*/ 1382232 w 1552353"/>
              <a:gd name="connsiteY8" fmla="*/ 1765005 h 4423144"/>
              <a:gd name="connsiteX9" fmla="*/ 1520455 w 1552353"/>
              <a:gd name="connsiteY9" fmla="*/ 1796903 h 4423144"/>
              <a:gd name="connsiteX10" fmla="*/ 1244009 w 1552353"/>
              <a:gd name="connsiteY10" fmla="*/ 3668233 h 4423144"/>
              <a:gd name="connsiteX11" fmla="*/ 967562 w 1552353"/>
              <a:gd name="connsiteY11" fmla="*/ 3615070 h 4423144"/>
              <a:gd name="connsiteX12" fmla="*/ 829339 w 1552353"/>
              <a:gd name="connsiteY12" fmla="*/ 4423144 h 4423144"/>
              <a:gd name="connsiteX13" fmla="*/ 0 w 1552353"/>
              <a:gd name="connsiteY13" fmla="*/ 4284921 h 4423144"/>
              <a:gd name="connsiteX0" fmla="*/ 0 w 1520455"/>
              <a:gd name="connsiteY0" fmla="*/ 4284921 h 4423144"/>
              <a:gd name="connsiteX1" fmla="*/ 297711 w 1520455"/>
              <a:gd name="connsiteY1" fmla="*/ 1839433 h 4423144"/>
              <a:gd name="connsiteX2" fmla="*/ 170121 w 1520455"/>
              <a:gd name="connsiteY2" fmla="*/ 1690577 h 4423144"/>
              <a:gd name="connsiteX3" fmla="*/ 202018 w 1520455"/>
              <a:gd name="connsiteY3" fmla="*/ 1297172 h 4423144"/>
              <a:gd name="connsiteX4" fmla="*/ 404037 w 1520455"/>
              <a:gd name="connsiteY4" fmla="*/ 0 h 4423144"/>
              <a:gd name="connsiteX5" fmla="*/ 1243568 w 1520455"/>
              <a:gd name="connsiteY5" fmla="*/ 2033598 h 4423144"/>
              <a:gd name="connsiteX6" fmla="*/ 1215687 w 1520455"/>
              <a:gd name="connsiteY6" fmla="*/ 2425277 h 4423144"/>
              <a:gd name="connsiteX7" fmla="*/ 1152923 w 1520455"/>
              <a:gd name="connsiteY7" fmla="*/ 3174649 h 4423144"/>
              <a:gd name="connsiteX8" fmla="*/ 1382232 w 1520455"/>
              <a:gd name="connsiteY8" fmla="*/ 1765005 h 4423144"/>
              <a:gd name="connsiteX9" fmla="*/ 1520455 w 1520455"/>
              <a:gd name="connsiteY9" fmla="*/ 1796903 h 4423144"/>
              <a:gd name="connsiteX10" fmla="*/ 1244009 w 1520455"/>
              <a:gd name="connsiteY10" fmla="*/ 3668233 h 4423144"/>
              <a:gd name="connsiteX11" fmla="*/ 967562 w 1520455"/>
              <a:gd name="connsiteY11" fmla="*/ 3615070 h 4423144"/>
              <a:gd name="connsiteX12" fmla="*/ 829339 w 1520455"/>
              <a:gd name="connsiteY12" fmla="*/ 4423144 h 4423144"/>
              <a:gd name="connsiteX13" fmla="*/ 0 w 1520455"/>
              <a:gd name="connsiteY13" fmla="*/ 4284921 h 4423144"/>
              <a:gd name="connsiteX0" fmla="*/ 387119 w 1350334"/>
              <a:gd name="connsiteY0" fmla="*/ 2192917 h 4423144"/>
              <a:gd name="connsiteX1" fmla="*/ 127590 w 1350334"/>
              <a:gd name="connsiteY1" fmla="*/ 1839433 h 4423144"/>
              <a:gd name="connsiteX2" fmla="*/ 0 w 1350334"/>
              <a:gd name="connsiteY2" fmla="*/ 1690577 h 4423144"/>
              <a:gd name="connsiteX3" fmla="*/ 31897 w 1350334"/>
              <a:gd name="connsiteY3" fmla="*/ 1297172 h 4423144"/>
              <a:gd name="connsiteX4" fmla="*/ 233916 w 1350334"/>
              <a:gd name="connsiteY4" fmla="*/ 0 h 4423144"/>
              <a:gd name="connsiteX5" fmla="*/ 1073447 w 1350334"/>
              <a:gd name="connsiteY5" fmla="*/ 2033598 h 4423144"/>
              <a:gd name="connsiteX6" fmla="*/ 1045566 w 1350334"/>
              <a:gd name="connsiteY6" fmla="*/ 2425277 h 4423144"/>
              <a:gd name="connsiteX7" fmla="*/ 982802 w 1350334"/>
              <a:gd name="connsiteY7" fmla="*/ 3174649 h 4423144"/>
              <a:gd name="connsiteX8" fmla="*/ 1212111 w 1350334"/>
              <a:gd name="connsiteY8" fmla="*/ 1765005 h 4423144"/>
              <a:gd name="connsiteX9" fmla="*/ 1350334 w 1350334"/>
              <a:gd name="connsiteY9" fmla="*/ 1796903 h 4423144"/>
              <a:gd name="connsiteX10" fmla="*/ 1073888 w 1350334"/>
              <a:gd name="connsiteY10" fmla="*/ 3668233 h 4423144"/>
              <a:gd name="connsiteX11" fmla="*/ 797441 w 1350334"/>
              <a:gd name="connsiteY11" fmla="*/ 3615070 h 4423144"/>
              <a:gd name="connsiteX12" fmla="*/ 659218 w 1350334"/>
              <a:gd name="connsiteY12" fmla="*/ 4423144 h 4423144"/>
              <a:gd name="connsiteX13" fmla="*/ 387119 w 1350334"/>
              <a:gd name="connsiteY13" fmla="*/ 2192917 h 4423144"/>
              <a:gd name="connsiteX0" fmla="*/ 387119 w 1350334"/>
              <a:gd name="connsiteY0" fmla="*/ 2192917 h 3668233"/>
              <a:gd name="connsiteX1" fmla="*/ 127590 w 1350334"/>
              <a:gd name="connsiteY1" fmla="*/ 1839433 h 3668233"/>
              <a:gd name="connsiteX2" fmla="*/ 0 w 1350334"/>
              <a:gd name="connsiteY2" fmla="*/ 1690577 h 3668233"/>
              <a:gd name="connsiteX3" fmla="*/ 31897 w 1350334"/>
              <a:gd name="connsiteY3" fmla="*/ 1297172 h 3668233"/>
              <a:gd name="connsiteX4" fmla="*/ 233916 w 1350334"/>
              <a:gd name="connsiteY4" fmla="*/ 0 h 3668233"/>
              <a:gd name="connsiteX5" fmla="*/ 1073447 w 1350334"/>
              <a:gd name="connsiteY5" fmla="*/ 2033598 h 3668233"/>
              <a:gd name="connsiteX6" fmla="*/ 1045566 w 1350334"/>
              <a:gd name="connsiteY6" fmla="*/ 2425277 h 3668233"/>
              <a:gd name="connsiteX7" fmla="*/ 982802 w 1350334"/>
              <a:gd name="connsiteY7" fmla="*/ 3174649 h 3668233"/>
              <a:gd name="connsiteX8" fmla="*/ 1212111 w 1350334"/>
              <a:gd name="connsiteY8" fmla="*/ 1765005 h 3668233"/>
              <a:gd name="connsiteX9" fmla="*/ 1350334 w 1350334"/>
              <a:gd name="connsiteY9" fmla="*/ 1796903 h 3668233"/>
              <a:gd name="connsiteX10" fmla="*/ 1073888 w 1350334"/>
              <a:gd name="connsiteY10" fmla="*/ 3668233 h 3668233"/>
              <a:gd name="connsiteX11" fmla="*/ 797441 w 1350334"/>
              <a:gd name="connsiteY11" fmla="*/ 3615070 h 3668233"/>
              <a:gd name="connsiteX12" fmla="*/ 705655 w 1350334"/>
              <a:gd name="connsiteY12" fmla="*/ 2424813 h 3668233"/>
              <a:gd name="connsiteX13" fmla="*/ 387119 w 1350334"/>
              <a:gd name="connsiteY13" fmla="*/ 2192917 h 3668233"/>
              <a:gd name="connsiteX0" fmla="*/ 387119 w 1350334"/>
              <a:gd name="connsiteY0" fmla="*/ 2192917 h 3668233"/>
              <a:gd name="connsiteX1" fmla="*/ 127590 w 1350334"/>
              <a:gd name="connsiteY1" fmla="*/ 1839433 h 3668233"/>
              <a:gd name="connsiteX2" fmla="*/ 0 w 1350334"/>
              <a:gd name="connsiteY2" fmla="*/ 1690577 h 3668233"/>
              <a:gd name="connsiteX3" fmla="*/ 31897 w 1350334"/>
              <a:gd name="connsiteY3" fmla="*/ 1297172 h 3668233"/>
              <a:gd name="connsiteX4" fmla="*/ 233916 w 1350334"/>
              <a:gd name="connsiteY4" fmla="*/ 0 h 3668233"/>
              <a:gd name="connsiteX5" fmla="*/ 1073447 w 1350334"/>
              <a:gd name="connsiteY5" fmla="*/ 2033598 h 3668233"/>
              <a:gd name="connsiteX6" fmla="*/ 1045566 w 1350334"/>
              <a:gd name="connsiteY6" fmla="*/ 2425277 h 3668233"/>
              <a:gd name="connsiteX7" fmla="*/ 982802 w 1350334"/>
              <a:gd name="connsiteY7" fmla="*/ 3174649 h 3668233"/>
              <a:gd name="connsiteX8" fmla="*/ 1212111 w 1350334"/>
              <a:gd name="connsiteY8" fmla="*/ 1765005 h 3668233"/>
              <a:gd name="connsiteX9" fmla="*/ 1350334 w 1350334"/>
              <a:gd name="connsiteY9" fmla="*/ 1796903 h 3668233"/>
              <a:gd name="connsiteX10" fmla="*/ 1073888 w 1350334"/>
              <a:gd name="connsiteY10" fmla="*/ 3668233 h 3668233"/>
              <a:gd name="connsiteX11" fmla="*/ 797441 w 1350334"/>
              <a:gd name="connsiteY11" fmla="*/ 3615070 h 3668233"/>
              <a:gd name="connsiteX12" fmla="*/ 705655 w 1350334"/>
              <a:gd name="connsiteY12" fmla="*/ 2424813 h 3668233"/>
              <a:gd name="connsiteX13" fmla="*/ 387119 w 1350334"/>
              <a:gd name="connsiteY13" fmla="*/ 2192917 h 3668233"/>
              <a:gd name="connsiteX0" fmla="*/ 387119 w 1350334"/>
              <a:gd name="connsiteY0" fmla="*/ 2192917 h 3668233"/>
              <a:gd name="connsiteX1" fmla="*/ 127590 w 1350334"/>
              <a:gd name="connsiteY1" fmla="*/ 1839433 h 3668233"/>
              <a:gd name="connsiteX2" fmla="*/ 0 w 1350334"/>
              <a:gd name="connsiteY2" fmla="*/ 1690577 h 3668233"/>
              <a:gd name="connsiteX3" fmla="*/ 31897 w 1350334"/>
              <a:gd name="connsiteY3" fmla="*/ 1297172 h 3668233"/>
              <a:gd name="connsiteX4" fmla="*/ 233916 w 1350334"/>
              <a:gd name="connsiteY4" fmla="*/ 0 h 3668233"/>
              <a:gd name="connsiteX5" fmla="*/ 1073447 w 1350334"/>
              <a:gd name="connsiteY5" fmla="*/ 2033598 h 3668233"/>
              <a:gd name="connsiteX6" fmla="*/ 1045566 w 1350334"/>
              <a:gd name="connsiteY6" fmla="*/ 2425277 h 3668233"/>
              <a:gd name="connsiteX7" fmla="*/ 982802 w 1350334"/>
              <a:gd name="connsiteY7" fmla="*/ 3174649 h 3668233"/>
              <a:gd name="connsiteX8" fmla="*/ 1212111 w 1350334"/>
              <a:gd name="connsiteY8" fmla="*/ 1765005 h 3668233"/>
              <a:gd name="connsiteX9" fmla="*/ 1350334 w 1350334"/>
              <a:gd name="connsiteY9" fmla="*/ 1796903 h 3668233"/>
              <a:gd name="connsiteX10" fmla="*/ 1073888 w 1350334"/>
              <a:gd name="connsiteY10" fmla="*/ 3668233 h 3668233"/>
              <a:gd name="connsiteX11" fmla="*/ 797441 w 1350334"/>
              <a:gd name="connsiteY11" fmla="*/ 3615070 h 3668233"/>
              <a:gd name="connsiteX12" fmla="*/ 601172 w 1350334"/>
              <a:gd name="connsiteY12" fmla="*/ 2643380 h 3668233"/>
              <a:gd name="connsiteX13" fmla="*/ 387119 w 1350334"/>
              <a:gd name="connsiteY13" fmla="*/ 2192917 h 3668233"/>
              <a:gd name="connsiteX0" fmla="*/ 387119 w 1350334"/>
              <a:gd name="connsiteY0" fmla="*/ 2192917 h 3668233"/>
              <a:gd name="connsiteX1" fmla="*/ 127590 w 1350334"/>
              <a:gd name="connsiteY1" fmla="*/ 1839433 h 3668233"/>
              <a:gd name="connsiteX2" fmla="*/ 0 w 1350334"/>
              <a:gd name="connsiteY2" fmla="*/ 1690577 h 3668233"/>
              <a:gd name="connsiteX3" fmla="*/ 31897 w 1350334"/>
              <a:gd name="connsiteY3" fmla="*/ 1297172 h 3668233"/>
              <a:gd name="connsiteX4" fmla="*/ 233916 w 1350334"/>
              <a:gd name="connsiteY4" fmla="*/ 0 h 3668233"/>
              <a:gd name="connsiteX5" fmla="*/ 1073447 w 1350334"/>
              <a:gd name="connsiteY5" fmla="*/ 2033598 h 3668233"/>
              <a:gd name="connsiteX6" fmla="*/ 1045566 w 1350334"/>
              <a:gd name="connsiteY6" fmla="*/ 2425277 h 3668233"/>
              <a:gd name="connsiteX7" fmla="*/ 982802 w 1350334"/>
              <a:gd name="connsiteY7" fmla="*/ 3174649 h 3668233"/>
              <a:gd name="connsiteX8" fmla="*/ 1212111 w 1350334"/>
              <a:gd name="connsiteY8" fmla="*/ 1765005 h 3668233"/>
              <a:gd name="connsiteX9" fmla="*/ 1350334 w 1350334"/>
              <a:gd name="connsiteY9" fmla="*/ 1796903 h 3668233"/>
              <a:gd name="connsiteX10" fmla="*/ 1073888 w 1350334"/>
              <a:gd name="connsiteY10" fmla="*/ 3668233 h 3668233"/>
              <a:gd name="connsiteX11" fmla="*/ 797441 w 1350334"/>
              <a:gd name="connsiteY11" fmla="*/ 3615070 h 3668233"/>
              <a:gd name="connsiteX12" fmla="*/ 601172 w 1350334"/>
              <a:gd name="connsiteY12" fmla="*/ 2643380 h 3668233"/>
              <a:gd name="connsiteX13" fmla="*/ 387119 w 1350334"/>
              <a:gd name="connsiteY13" fmla="*/ 2192917 h 3668233"/>
              <a:gd name="connsiteX0" fmla="*/ 387119 w 1350334"/>
              <a:gd name="connsiteY0" fmla="*/ 2192917 h 3668233"/>
              <a:gd name="connsiteX1" fmla="*/ 127590 w 1350334"/>
              <a:gd name="connsiteY1" fmla="*/ 1839433 h 3668233"/>
              <a:gd name="connsiteX2" fmla="*/ 0 w 1350334"/>
              <a:gd name="connsiteY2" fmla="*/ 1690577 h 3668233"/>
              <a:gd name="connsiteX3" fmla="*/ 31897 w 1350334"/>
              <a:gd name="connsiteY3" fmla="*/ 1297172 h 3668233"/>
              <a:gd name="connsiteX4" fmla="*/ 233916 w 1350334"/>
              <a:gd name="connsiteY4" fmla="*/ 0 h 3668233"/>
              <a:gd name="connsiteX5" fmla="*/ 1073447 w 1350334"/>
              <a:gd name="connsiteY5" fmla="*/ 2033598 h 3668233"/>
              <a:gd name="connsiteX6" fmla="*/ 1045566 w 1350334"/>
              <a:gd name="connsiteY6" fmla="*/ 2425277 h 3668233"/>
              <a:gd name="connsiteX7" fmla="*/ 982802 w 1350334"/>
              <a:gd name="connsiteY7" fmla="*/ 3174649 h 3668233"/>
              <a:gd name="connsiteX8" fmla="*/ 1212111 w 1350334"/>
              <a:gd name="connsiteY8" fmla="*/ 1765005 h 3668233"/>
              <a:gd name="connsiteX9" fmla="*/ 1350334 w 1350334"/>
              <a:gd name="connsiteY9" fmla="*/ 1796903 h 3668233"/>
              <a:gd name="connsiteX10" fmla="*/ 1073888 w 1350334"/>
              <a:gd name="connsiteY10" fmla="*/ 3668233 h 3668233"/>
              <a:gd name="connsiteX11" fmla="*/ 797441 w 1350334"/>
              <a:gd name="connsiteY11" fmla="*/ 3615070 h 3668233"/>
              <a:gd name="connsiteX12" fmla="*/ 601172 w 1350334"/>
              <a:gd name="connsiteY12" fmla="*/ 2643380 h 3668233"/>
              <a:gd name="connsiteX13" fmla="*/ 387119 w 1350334"/>
              <a:gd name="connsiteY13" fmla="*/ 2192917 h 3668233"/>
              <a:gd name="connsiteX0" fmla="*/ 387119 w 1350334"/>
              <a:gd name="connsiteY0" fmla="*/ 2192917 h 3668233"/>
              <a:gd name="connsiteX1" fmla="*/ 127590 w 1350334"/>
              <a:gd name="connsiteY1" fmla="*/ 1839433 h 3668233"/>
              <a:gd name="connsiteX2" fmla="*/ 0 w 1350334"/>
              <a:gd name="connsiteY2" fmla="*/ 1690577 h 3668233"/>
              <a:gd name="connsiteX3" fmla="*/ 31897 w 1350334"/>
              <a:gd name="connsiteY3" fmla="*/ 1297172 h 3668233"/>
              <a:gd name="connsiteX4" fmla="*/ 233916 w 1350334"/>
              <a:gd name="connsiteY4" fmla="*/ 0 h 3668233"/>
              <a:gd name="connsiteX5" fmla="*/ 1073447 w 1350334"/>
              <a:gd name="connsiteY5" fmla="*/ 2033598 h 3668233"/>
              <a:gd name="connsiteX6" fmla="*/ 1045566 w 1350334"/>
              <a:gd name="connsiteY6" fmla="*/ 2425277 h 3668233"/>
              <a:gd name="connsiteX7" fmla="*/ 982802 w 1350334"/>
              <a:gd name="connsiteY7" fmla="*/ 3174649 h 3668233"/>
              <a:gd name="connsiteX8" fmla="*/ 1212111 w 1350334"/>
              <a:gd name="connsiteY8" fmla="*/ 1765005 h 3668233"/>
              <a:gd name="connsiteX9" fmla="*/ 1350334 w 1350334"/>
              <a:gd name="connsiteY9" fmla="*/ 1796903 h 3668233"/>
              <a:gd name="connsiteX10" fmla="*/ 1073888 w 1350334"/>
              <a:gd name="connsiteY10" fmla="*/ 3668233 h 3668233"/>
              <a:gd name="connsiteX11" fmla="*/ 745200 w 1350334"/>
              <a:gd name="connsiteY11" fmla="*/ 3053036 h 3668233"/>
              <a:gd name="connsiteX12" fmla="*/ 601172 w 1350334"/>
              <a:gd name="connsiteY12" fmla="*/ 2643380 h 3668233"/>
              <a:gd name="connsiteX13" fmla="*/ 387119 w 1350334"/>
              <a:gd name="connsiteY13" fmla="*/ 2192917 h 3668233"/>
              <a:gd name="connsiteX0" fmla="*/ 387119 w 1350334"/>
              <a:gd name="connsiteY0" fmla="*/ 2192917 h 3668233"/>
              <a:gd name="connsiteX1" fmla="*/ 127590 w 1350334"/>
              <a:gd name="connsiteY1" fmla="*/ 1839433 h 3668233"/>
              <a:gd name="connsiteX2" fmla="*/ 0 w 1350334"/>
              <a:gd name="connsiteY2" fmla="*/ 1690577 h 3668233"/>
              <a:gd name="connsiteX3" fmla="*/ 31897 w 1350334"/>
              <a:gd name="connsiteY3" fmla="*/ 1297172 h 3668233"/>
              <a:gd name="connsiteX4" fmla="*/ 233916 w 1350334"/>
              <a:gd name="connsiteY4" fmla="*/ 0 h 3668233"/>
              <a:gd name="connsiteX5" fmla="*/ 1073447 w 1350334"/>
              <a:gd name="connsiteY5" fmla="*/ 2033598 h 3668233"/>
              <a:gd name="connsiteX6" fmla="*/ 1045566 w 1350334"/>
              <a:gd name="connsiteY6" fmla="*/ 2425277 h 3668233"/>
              <a:gd name="connsiteX7" fmla="*/ 982802 w 1350334"/>
              <a:gd name="connsiteY7" fmla="*/ 3174649 h 3668233"/>
              <a:gd name="connsiteX8" fmla="*/ 1212111 w 1350334"/>
              <a:gd name="connsiteY8" fmla="*/ 1765005 h 3668233"/>
              <a:gd name="connsiteX9" fmla="*/ 1350334 w 1350334"/>
              <a:gd name="connsiteY9" fmla="*/ 1796903 h 3668233"/>
              <a:gd name="connsiteX10" fmla="*/ 1073888 w 1350334"/>
              <a:gd name="connsiteY10" fmla="*/ 3668233 h 3668233"/>
              <a:gd name="connsiteX11" fmla="*/ 716177 w 1350334"/>
              <a:gd name="connsiteY11" fmla="*/ 2241216 h 3668233"/>
              <a:gd name="connsiteX12" fmla="*/ 601172 w 1350334"/>
              <a:gd name="connsiteY12" fmla="*/ 2643380 h 3668233"/>
              <a:gd name="connsiteX13" fmla="*/ 387119 w 1350334"/>
              <a:gd name="connsiteY13" fmla="*/ 2192917 h 3668233"/>
              <a:gd name="connsiteX0" fmla="*/ 387119 w 1350334"/>
              <a:gd name="connsiteY0" fmla="*/ 2192917 h 3668233"/>
              <a:gd name="connsiteX1" fmla="*/ 127590 w 1350334"/>
              <a:gd name="connsiteY1" fmla="*/ 1839433 h 3668233"/>
              <a:gd name="connsiteX2" fmla="*/ 0 w 1350334"/>
              <a:gd name="connsiteY2" fmla="*/ 1690577 h 3668233"/>
              <a:gd name="connsiteX3" fmla="*/ 31897 w 1350334"/>
              <a:gd name="connsiteY3" fmla="*/ 1297172 h 3668233"/>
              <a:gd name="connsiteX4" fmla="*/ 233916 w 1350334"/>
              <a:gd name="connsiteY4" fmla="*/ 0 h 3668233"/>
              <a:gd name="connsiteX5" fmla="*/ 1073447 w 1350334"/>
              <a:gd name="connsiteY5" fmla="*/ 2033598 h 3668233"/>
              <a:gd name="connsiteX6" fmla="*/ 1045566 w 1350334"/>
              <a:gd name="connsiteY6" fmla="*/ 2425277 h 3668233"/>
              <a:gd name="connsiteX7" fmla="*/ 982802 w 1350334"/>
              <a:gd name="connsiteY7" fmla="*/ 3174649 h 3668233"/>
              <a:gd name="connsiteX8" fmla="*/ 1212111 w 1350334"/>
              <a:gd name="connsiteY8" fmla="*/ 1765005 h 3668233"/>
              <a:gd name="connsiteX9" fmla="*/ 1350334 w 1350334"/>
              <a:gd name="connsiteY9" fmla="*/ 1796903 h 3668233"/>
              <a:gd name="connsiteX10" fmla="*/ 1073888 w 1350334"/>
              <a:gd name="connsiteY10" fmla="*/ 3668233 h 3668233"/>
              <a:gd name="connsiteX11" fmla="*/ 716177 w 1350334"/>
              <a:gd name="connsiteY11" fmla="*/ 2241216 h 3668233"/>
              <a:gd name="connsiteX12" fmla="*/ 601172 w 1350334"/>
              <a:gd name="connsiteY12" fmla="*/ 2643380 h 3668233"/>
              <a:gd name="connsiteX13" fmla="*/ 387119 w 1350334"/>
              <a:gd name="connsiteY13" fmla="*/ 2192917 h 3668233"/>
              <a:gd name="connsiteX0" fmla="*/ 387119 w 1350334"/>
              <a:gd name="connsiteY0" fmla="*/ 2192917 h 3668233"/>
              <a:gd name="connsiteX1" fmla="*/ 127590 w 1350334"/>
              <a:gd name="connsiteY1" fmla="*/ 1839433 h 3668233"/>
              <a:gd name="connsiteX2" fmla="*/ 0 w 1350334"/>
              <a:gd name="connsiteY2" fmla="*/ 1690577 h 3668233"/>
              <a:gd name="connsiteX3" fmla="*/ 31897 w 1350334"/>
              <a:gd name="connsiteY3" fmla="*/ 1297172 h 3668233"/>
              <a:gd name="connsiteX4" fmla="*/ 233916 w 1350334"/>
              <a:gd name="connsiteY4" fmla="*/ 0 h 3668233"/>
              <a:gd name="connsiteX5" fmla="*/ 1073447 w 1350334"/>
              <a:gd name="connsiteY5" fmla="*/ 2033598 h 3668233"/>
              <a:gd name="connsiteX6" fmla="*/ 1045566 w 1350334"/>
              <a:gd name="connsiteY6" fmla="*/ 2425277 h 3668233"/>
              <a:gd name="connsiteX7" fmla="*/ 982802 w 1350334"/>
              <a:gd name="connsiteY7" fmla="*/ 3174649 h 3668233"/>
              <a:gd name="connsiteX8" fmla="*/ 1212111 w 1350334"/>
              <a:gd name="connsiteY8" fmla="*/ 1765005 h 3668233"/>
              <a:gd name="connsiteX9" fmla="*/ 1350334 w 1350334"/>
              <a:gd name="connsiteY9" fmla="*/ 1796903 h 3668233"/>
              <a:gd name="connsiteX10" fmla="*/ 1073888 w 1350334"/>
              <a:gd name="connsiteY10" fmla="*/ 3668233 h 3668233"/>
              <a:gd name="connsiteX11" fmla="*/ 716177 w 1350334"/>
              <a:gd name="connsiteY11" fmla="*/ 2241216 h 3668233"/>
              <a:gd name="connsiteX12" fmla="*/ 601172 w 1350334"/>
              <a:gd name="connsiteY12" fmla="*/ 2643380 h 3668233"/>
              <a:gd name="connsiteX13" fmla="*/ 387119 w 1350334"/>
              <a:gd name="connsiteY13" fmla="*/ 2192917 h 3668233"/>
              <a:gd name="connsiteX0" fmla="*/ 387119 w 1350334"/>
              <a:gd name="connsiteY0" fmla="*/ 2192917 h 3668233"/>
              <a:gd name="connsiteX1" fmla="*/ 127590 w 1350334"/>
              <a:gd name="connsiteY1" fmla="*/ 1839433 h 3668233"/>
              <a:gd name="connsiteX2" fmla="*/ 0 w 1350334"/>
              <a:gd name="connsiteY2" fmla="*/ 1690577 h 3668233"/>
              <a:gd name="connsiteX3" fmla="*/ 31897 w 1350334"/>
              <a:gd name="connsiteY3" fmla="*/ 1297172 h 3668233"/>
              <a:gd name="connsiteX4" fmla="*/ 233916 w 1350334"/>
              <a:gd name="connsiteY4" fmla="*/ 0 h 3668233"/>
              <a:gd name="connsiteX5" fmla="*/ 1073447 w 1350334"/>
              <a:gd name="connsiteY5" fmla="*/ 2033598 h 3668233"/>
              <a:gd name="connsiteX6" fmla="*/ 1045566 w 1350334"/>
              <a:gd name="connsiteY6" fmla="*/ 2425277 h 3668233"/>
              <a:gd name="connsiteX7" fmla="*/ 1104698 w 1350334"/>
              <a:gd name="connsiteY7" fmla="*/ 2050588 h 3668233"/>
              <a:gd name="connsiteX8" fmla="*/ 1212111 w 1350334"/>
              <a:gd name="connsiteY8" fmla="*/ 1765005 h 3668233"/>
              <a:gd name="connsiteX9" fmla="*/ 1350334 w 1350334"/>
              <a:gd name="connsiteY9" fmla="*/ 1796903 h 3668233"/>
              <a:gd name="connsiteX10" fmla="*/ 1073888 w 1350334"/>
              <a:gd name="connsiteY10" fmla="*/ 3668233 h 3668233"/>
              <a:gd name="connsiteX11" fmla="*/ 716177 w 1350334"/>
              <a:gd name="connsiteY11" fmla="*/ 2241216 h 3668233"/>
              <a:gd name="connsiteX12" fmla="*/ 601172 w 1350334"/>
              <a:gd name="connsiteY12" fmla="*/ 2643380 h 3668233"/>
              <a:gd name="connsiteX13" fmla="*/ 387119 w 1350334"/>
              <a:gd name="connsiteY13" fmla="*/ 2192917 h 3668233"/>
              <a:gd name="connsiteX0" fmla="*/ 387119 w 1350334"/>
              <a:gd name="connsiteY0" fmla="*/ 2192917 h 2762739"/>
              <a:gd name="connsiteX1" fmla="*/ 127590 w 1350334"/>
              <a:gd name="connsiteY1" fmla="*/ 1839433 h 2762739"/>
              <a:gd name="connsiteX2" fmla="*/ 0 w 1350334"/>
              <a:gd name="connsiteY2" fmla="*/ 1690577 h 2762739"/>
              <a:gd name="connsiteX3" fmla="*/ 31897 w 1350334"/>
              <a:gd name="connsiteY3" fmla="*/ 1297172 h 2762739"/>
              <a:gd name="connsiteX4" fmla="*/ 233916 w 1350334"/>
              <a:gd name="connsiteY4" fmla="*/ 0 h 2762739"/>
              <a:gd name="connsiteX5" fmla="*/ 1073447 w 1350334"/>
              <a:gd name="connsiteY5" fmla="*/ 2033598 h 2762739"/>
              <a:gd name="connsiteX6" fmla="*/ 1045566 w 1350334"/>
              <a:gd name="connsiteY6" fmla="*/ 2425277 h 2762739"/>
              <a:gd name="connsiteX7" fmla="*/ 1104698 w 1350334"/>
              <a:gd name="connsiteY7" fmla="*/ 2050588 h 2762739"/>
              <a:gd name="connsiteX8" fmla="*/ 1212111 w 1350334"/>
              <a:gd name="connsiteY8" fmla="*/ 1765005 h 2762739"/>
              <a:gd name="connsiteX9" fmla="*/ 1350334 w 1350334"/>
              <a:gd name="connsiteY9" fmla="*/ 1796903 h 2762739"/>
              <a:gd name="connsiteX10" fmla="*/ 1039060 w 1350334"/>
              <a:gd name="connsiteY10" fmla="*/ 2762739 h 2762739"/>
              <a:gd name="connsiteX11" fmla="*/ 716177 w 1350334"/>
              <a:gd name="connsiteY11" fmla="*/ 2241216 h 2762739"/>
              <a:gd name="connsiteX12" fmla="*/ 601172 w 1350334"/>
              <a:gd name="connsiteY12" fmla="*/ 2643380 h 2762739"/>
              <a:gd name="connsiteX13" fmla="*/ 387119 w 1350334"/>
              <a:gd name="connsiteY13" fmla="*/ 2192917 h 2762739"/>
              <a:gd name="connsiteX0" fmla="*/ 387119 w 1350334"/>
              <a:gd name="connsiteY0" fmla="*/ 2192917 h 2697835"/>
              <a:gd name="connsiteX1" fmla="*/ 127590 w 1350334"/>
              <a:gd name="connsiteY1" fmla="*/ 1839433 h 2697835"/>
              <a:gd name="connsiteX2" fmla="*/ 0 w 1350334"/>
              <a:gd name="connsiteY2" fmla="*/ 1690577 h 2697835"/>
              <a:gd name="connsiteX3" fmla="*/ 31897 w 1350334"/>
              <a:gd name="connsiteY3" fmla="*/ 1297172 h 2697835"/>
              <a:gd name="connsiteX4" fmla="*/ 233916 w 1350334"/>
              <a:gd name="connsiteY4" fmla="*/ 0 h 2697835"/>
              <a:gd name="connsiteX5" fmla="*/ 1073447 w 1350334"/>
              <a:gd name="connsiteY5" fmla="*/ 2033598 h 2697835"/>
              <a:gd name="connsiteX6" fmla="*/ 1045566 w 1350334"/>
              <a:gd name="connsiteY6" fmla="*/ 2425277 h 2697835"/>
              <a:gd name="connsiteX7" fmla="*/ 1104698 w 1350334"/>
              <a:gd name="connsiteY7" fmla="*/ 2050588 h 2697835"/>
              <a:gd name="connsiteX8" fmla="*/ 1212111 w 1350334"/>
              <a:gd name="connsiteY8" fmla="*/ 1765005 h 2697835"/>
              <a:gd name="connsiteX9" fmla="*/ 1350334 w 1350334"/>
              <a:gd name="connsiteY9" fmla="*/ 1796903 h 2697835"/>
              <a:gd name="connsiteX10" fmla="*/ 946187 w 1350334"/>
              <a:gd name="connsiteY10" fmla="*/ 2481723 h 2697835"/>
              <a:gd name="connsiteX11" fmla="*/ 716177 w 1350334"/>
              <a:gd name="connsiteY11" fmla="*/ 2241216 h 2697835"/>
              <a:gd name="connsiteX12" fmla="*/ 601172 w 1350334"/>
              <a:gd name="connsiteY12" fmla="*/ 2643380 h 2697835"/>
              <a:gd name="connsiteX13" fmla="*/ 387119 w 1350334"/>
              <a:gd name="connsiteY13" fmla="*/ 2192917 h 2697835"/>
              <a:gd name="connsiteX0" fmla="*/ 387119 w 1350334"/>
              <a:gd name="connsiteY0" fmla="*/ 2192917 h 2697835"/>
              <a:gd name="connsiteX1" fmla="*/ 127590 w 1350334"/>
              <a:gd name="connsiteY1" fmla="*/ 1839433 h 2697835"/>
              <a:gd name="connsiteX2" fmla="*/ 0 w 1350334"/>
              <a:gd name="connsiteY2" fmla="*/ 1690577 h 2697835"/>
              <a:gd name="connsiteX3" fmla="*/ 31897 w 1350334"/>
              <a:gd name="connsiteY3" fmla="*/ 1297172 h 2697835"/>
              <a:gd name="connsiteX4" fmla="*/ 233916 w 1350334"/>
              <a:gd name="connsiteY4" fmla="*/ 0 h 2697835"/>
              <a:gd name="connsiteX5" fmla="*/ 1073447 w 1350334"/>
              <a:gd name="connsiteY5" fmla="*/ 2033598 h 2697835"/>
              <a:gd name="connsiteX6" fmla="*/ 1045566 w 1350334"/>
              <a:gd name="connsiteY6" fmla="*/ 2425277 h 2697835"/>
              <a:gd name="connsiteX7" fmla="*/ 1104698 w 1350334"/>
              <a:gd name="connsiteY7" fmla="*/ 2050588 h 2697835"/>
              <a:gd name="connsiteX8" fmla="*/ 1212111 w 1350334"/>
              <a:gd name="connsiteY8" fmla="*/ 1765005 h 2697835"/>
              <a:gd name="connsiteX9" fmla="*/ 1350334 w 1350334"/>
              <a:gd name="connsiteY9" fmla="*/ 1796903 h 2697835"/>
              <a:gd name="connsiteX10" fmla="*/ 946187 w 1350334"/>
              <a:gd name="connsiteY10" fmla="*/ 2481723 h 2697835"/>
              <a:gd name="connsiteX11" fmla="*/ 716177 w 1350334"/>
              <a:gd name="connsiteY11" fmla="*/ 2241216 h 2697835"/>
              <a:gd name="connsiteX12" fmla="*/ 601172 w 1350334"/>
              <a:gd name="connsiteY12" fmla="*/ 2643380 h 2697835"/>
              <a:gd name="connsiteX13" fmla="*/ 387119 w 1350334"/>
              <a:gd name="connsiteY13" fmla="*/ 2192917 h 2697835"/>
              <a:gd name="connsiteX0" fmla="*/ 387119 w 1350334"/>
              <a:gd name="connsiteY0" fmla="*/ 2192917 h 2697835"/>
              <a:gd name="connsiteX1" fmla="*/ 75348 w 1350334"/>
              <a:gd name="connsiteY1" fmla="*/ 2214120 h 2697835"/>
              <a:gd name="connsiteX2" fmla="*/ 0 w 1350334"/>
              <a:gd name="connsiteY2" fmla="*/ 1690577 h 2697835"/>
              <a:gd name="connsiteX3" fmla="*/ 31897 w 1350334"/>
              <a:gd name="connsiteY3" fmla="*/ 1297172 h 2697835"/>
              <a:gd name="connsiteX4" fmla="*/ 233916 w 1350334"/>
              <a:gd name="connsiteY4" fmla="*/ 0 h 2697835"/>
              <a:gd name="connsiteX5" fmla="*/ 1073447 w 1350334"/>
              <a:gd name="connsiteY5" fmla="*/ 2033598 h 2697835"/>
              <a:gd name="connsiteX6" fmla="*/ 1045566 w 1350334"/>
              <a:gd name="connsiteY6" fmla="*/ 2425277 h 2697835"/>
              <a:gd name="connsiteX7" fmla="*/ 1104698 w 1350334"/>
              <a:gd name="connsiteY7" fmla="*/ 2050588 h 2697835"/>
              <a:gd name="connsiteX8" fmla="*/ 1212111 w 1350334"/>
              <a:gd name="connsiteY8" fmla="*/ 1765005 h 2697835"/>
              <a:gd name="connsiteX9" fmla="*/ 1350334 w 1350334"/>
              <a:gd name="connsiteY9" fmla="*/ 1796903 h 2697835"/>
              <a:gd name="connsiteX10" fmla="*/ 946187 w 1350334"/>
              <a:gd name="connsiteY10" fmla="*/ 2481723 h 2697835"/>
              <a:gd name="connsiteX11" fmla="*/ 716177 w 1350334"/>
              <a:gd name="connsiteY11" fmla="*/ 2241216 h 2697835"/>
              <a:gd name="connsiteX12" fmla="*/ 601172 w 1350334"/>
              <a:gd name="connsiteY12" fmla="*/ 2643380 h 2697835"/>
              <a:gd name="connsiteX13" fmla="*/ 387119 w 1350334"/>
              <a:gd name="connsiteY13" fmla="*/ 2192917 h 2697835"/>
              <a:gd name="connsiteX0" fmla="*/ 387119 w 1350334"/>
              <a:gd name="connsiteY0" fmla="*/ 2505157 h 2697835"/>
              <a:gd name="connsiteX1" fmla="*/ 75348 w 1350334"/>
              <a:gd name="connsiteY1" fmla="*/ 2214120 h 2697835"/>
              <a:gd name="connsiteX2" fmla="*/ 0 w 1350334"/>
              <a:gd name="connsiteY2" fmla="*/ 1690577 h 2697835"/>
              <a:gd name="connsiteX3" fmla="*/ 31897 w 1350334"/>
              <a:gd name="connsiteY3" fmla="*/ 1297172 h 2697835"/>
              <a:gd name="connsiteX4" fmla="*/ 233916 w 1350334"/>
              <a:gd name="connsiteY4" fmla="*/ 0 h 2697835"/>
              <a:gd name="connsiteX5" fmla="*/ 1073447 w 1350334"/>
              <a:gd name="connsiteY5" fmla="*/ 2033598 h 2697835"/>
              <a:gd name="connsiteX6" fmla="*/ 1045566 w 1350334"/>
              <a:gd name="connsiteY6" fmla="*/ 2425277 h 2697835"/>
              <a:gd name="connsiteX7" fmla="*/ 1104698 w 1350334"/>
              <a:gd name="connsiteY7" fmla="*/ 2050588 h 2697835"/>
              <a:gd name="connsiteX8" fmla="*/ 1212111 w 1350334"/>
              <a:gd name="connsiteY8" fmla="*/ 1765005 h 2697835"/>
              <a:gd name="connsiteX9" fmla="*/ 1350334 w 1350334"/>
              <a:gd name="connsiteY9" fmla="*/ 1796903 h 2697835"/>
              <a:gd name="connsiteX10" fmla="*/ 946187 w 1350334"/>
              <a:gd name="connsiteY10" fmla="*/ 2481723 h 2697835"/>
              <a:gd name="connsiteX11" fmla="*/ 716177 w 1350334"/>
              <a:gd name="connsiteY11" fmla="*/ 2241216 h 2697835"/>
              <a:gd name="connsiteX12" fmla="*/ 601172 w 1350334"/>
              <a:gd name="connsiteY12" fmla="*/ 2643380 h 2697835"/>
              <a:gd name="connsiteX13" fmla="*/ 387119 w 1350334"/>
              <a:gd name="connsiteY13" fmla="*/ 2505157 h 2697835"/>
              <a:gd name="connsiteX0" fmla="*/ 387119 w 1350334"/>
              <a:gd name="connsiteY0" fmla="*/ 2505157 h 2697835"/>
              <a:gd name="connsiteX1" fmla="*/ 75348 w 1350334"/>
              <a:gd name="connsiteY1" fmla="*/ 2214120 h 2697835"/>
              <a:gd name="connsiteX2" fmla="*/ 0 w 1350334"/>
              <a:gd name="connsiteY2" fmla="*/ 1690577 h 2697835"/>
              <a:gd name="connsiteX3" fmla="*/ 31897 w 1350334"/>
              <a:gd name="connsiteY3" fmla="*/ 1297172 h 2697835"/>
              <a:gd name="connsiteX4" fmla="*/ 233916 w 1350334"/>
              <a:gd name="connsiteY4" fmla="*/ 0 h 2697835"/>
              <a:gd name="connsiteX5" fmla="*/ 1073447 w 1350334"/>
              <a:gd name="connsiteY5" fmla="*/ 2033598 h 2697835"/>
              <a:gd name="connsiteX6" fmla="*/ 1045566 w 1350334"/>
              <a:gd name="connsiteY6" fmla="*/ 2425277 h 2697835"/>
              <a:gd name="connsiteX7" fmla="*/ 1104698 w 1350334"/>
              <a:gd name="connsiteY7" fmla="*/ 2050588 h 2697835"/>
              <a:gd name="connsiteX8" fmla="*/ 1212111 w 1350334"/>
              <a:gd name="connsiteY8" fmla="*/ 1765005 h 2697835"/>
              <a:gd name="connsiteX9" fmla="*/ 1350334 w 1350334"/>
              <a:gd name="connsiteY9" fmla="*/ 1796903 h 2697835"/>
              <a:gd name="connsiteX10" fmla="*/ 946187 w 1350334"/>
              <a:gd name="connsiteY10" fmla="*/ 2481723 h 2697835"/>
              <a:gd name="connsiteX11" fmla="*/ 716177 w 1350334"/>
              <a:gd name="connsiteY11" fmla="*/ 2241216 h 2697835"/>
              <a:gd name="connsiteX12" fmla="*/ 601172 w 1350334"/>
              <a:gd name="connsiteY12" fmla="*/ 2643380 h 2697835"/>
              <a:gd name="connsiteX13" fmla="*/ 387119 w 1350334"/>
              <a:gd name="connsiteY13" fmla="*/ 2505157 h 2697835"/>
              <a:gd name="connsiteX0" fmla="*/ 387119 w 1350334"/>
              <a:gd name="connsiteY0" fmla="*/ 2505157 h 2776174"/>
              <a:gd name="connsiteX1" fmla="*/ 75348 w 1350334"/>
              <a:gd name="connsiteY1" fmla="*/ 2214120 h 2776174"/>
              <a:gd name="connsiteX2" fmla="*/ 0 w 1350334"/>
              <a:gd name="connsiteY2" fmla="*/ 1690577 h 2776174"/>
              <a:gd name="connsiteX3" fmla="*/ 31897 w 1350334"/>
              <a:gd name="connsiteY3" fmla="*/ 1297172 h 2776174"/>
              <a:gd name="connsiteX4" fmla="*/ 233916 w 1350334"/>
              <a:gd name="connsiteY4" fmla="*/ 0 h 2776174"/>
              <a:gd name="connsiteX5" fmla="*/ 1073447 w 1350334"/>
              <a:gd name="connsiteY5" fmla="*/ 2033598 h 2776174"/>
              <a:gd name="connsiteX6" fmla="*/ 1045566 w 1350334"/>
              <a:gd name="connsiteY6" fmla="*/ 2425277 h 2776174"/>
              <a:gd name="connsiteX7" fmla="*/ 1104698 w 1350334"/>
              <a:gd name="connsiteY7" fmla="*/ 2050588 h 2776174"/>
              <a:gd name="connsiteX8" fmla="*/ 1212111 w 1350334"/>
              <a:gd name="connsiteY8" fmla="*/ 1765005 h 2776174"/>
              <a:gd name="connsiteX9" fmla="*/ 1350334 w 1350334"/>
              <a:gd name="connsiteY9" fmla="*/ 1796903 h 2776174"/>
              <a:gd name="connsiteX10" fmla="*/ 946187 w 1350334"/>
              <a:gd name="connsiteY10" fmla="*/ 2481723 h 2776174"/>
              <a:gd name="connsiteX11" fmla="*/ 716177 w 1350334"/>
              <a:gd name="connsiteY11" fmla="*/ 2241216 h 2776174"/>
              <a:gd name="connsiteX12" fmla="*/ 589563 w 1350334"/>
              <a:gd name="connsiteY12" fmla="*/ 2737051 h 2776174"/>
              <a:gd name="connsiteX13" fmla="*/ 387119 w 1350334"/>
              <a:gd name="connsiteY13" fmla="*/ 2505157 h 2776174"/>
              <a:gd name="connsiteX0" fmla="*/ 387119 w 1350334"/>
              <a:gd name="connsiteY0" fmla="*/ 2505157 h 2776174"/>
              <a:gd name="connsiteX1" fmla="*/ 75348 w 1350334"/>
              <a:gd name="connsiteY1" fmla="*/ 2214120 h 2776174"/>
              <a:gd name="connsiteX2" fmla="*/ 0 w 1350334"/>
              <a:gd name="connsiteY2" fmla="*/ 1690577 h 2776174"/>
              <a:gd name="connsiteX3" fmla="*/ 31897 w 1350334"/>
              <a:gd name="connsiteY3" fmla="*/ 1297172 h 2776174"/>
              <a:gd name="connsiteX4" fmla="*/ 233916 w 1350334"/>
              <a:gd name="connsiteY4" fmla="*/ 0 h 2776174"/>
              <a:gd name="connsiteX5" fmla="*/ 1073447 w 1350334"/>
              <a:gd name="connsiteY5" fmla="*/ 2033598 h 2776174"/>
              <a:gd name="connsiteX6" fmla="*/ 1045566 w 1350334"/>
              <a:gd name="connsiteY6" fmla="*/ 2425277 h 2776174"/>
              <a:gd name="connsiteX7" fmla="*/ 1104698 w 1350334"/>
              <a:gd name="connsiteY7" fmla="*/ 2050588 h 2776174"/>
              <a:gd name="connsiteX8" fmla="*/ 1212111 w 1350334"/>
              <a:gd name="connsiteY8" fmla="*/ 1765005 h 2776174"/>
              <a:gd name="connsiteX9" fmla="*/ 1350334 w 1350334"/>
              <a:gd name="connsiteY9" fmla="*/ 1796903 h 2776174"/>
              <a:gd name="connsiteX10" fmla="*/ 946187 w 1350334"/>
              <a:gd name="connsiteY10" fmla="*/ 2481723 h 2776174"/>
              <a:gd name="connsiteX11" fmla="*/ 716177 w 1350334"/>
              <a:gd name="connsiteY11" fmla="*/ 2241216 h 2776174"/>
              <a:gd name="connsiteX12" fmla="*/ 589563 w 1350334"/>
              <a:gd name="connsiteY12" fmla="*/ 2737051 h 2776174"/>
              <a:gd name="connsiteX13" fmla="*/ 387119 w 1350334"/>
              <a:gd name="connsiteY13" fmla="*/ 2505157 h 2776174"/>
              <a:gd name="connsiteX0" fmla="*/ 387119 w 1350334"/>
              <a:gd name="connsiteY0" fmla="*/ 2505157 h 2737050"/>
              <a:gd name="connsiteX1" fmla="*/ 75348 w 1350334"/>
              <a:gd name="connsiteY1" fmla="*/ 2214120 h 2737050"/>
              <a:gd name="connsiteX2" fmla="*/ 0 w 1350334"/>
              <a:gd name="connsiteY2" fmla="*/ 1690577 h 2737050"/>
              <a:gd name="connsiteX3" fmla="*/ 31897 w 1350334"/>
              <a:gd name="connsiteY3" fmla="*/ 1297172 h 2737050"/>
              <a:gd name="connsiteX4" fmla="*/ 233916 w 1350334"/>
              <a:gd name="connsiteY4" fmla="*/ 0 h 2737050"/>
              <a:gd name="connsiteX5" fmla="*/ 1073447 w 1350334"/>
              <a:gd name="connsiteY5" fmla="*/ 2033598 h 2737050"/>
              <a:gd name="connsiteX6" fmla="*/ 1045566 w 1350334"/>
              <a:gd name="connsiteY6" fmla="*/ 2425277 h 2737050"/>
              <a:gd name="connsiteX7" fmla="*/ 1104698 w 1350334"/>
              <a:gd name="connsiteY7" fmla="*/ 2050588 h 2737050"/>
              <a:gd name="connsiteX8" fmla="*/ 1212111 w 1350334"/>
              <a:gd name="connsiteY8" fmla="*/ 1765005 h 2737050"/>
              <a:gd name="connsiteX9" fmla="*/ 1350334 w 1350334"/>
              <a:gd name="connsiteY9" fmla="*/ 1796903 h 2737050"/>
              <a:gd name="connsiteX10" fmla="*/ 946187 w 1350334"/>
              <a:gd name="connsiteY10" fmla="*/ 2481723 h 2737050"/>
              <a:gd name="connsiteX11" fmla="*/ 716177 w 1350334"/>
              <a:gd name="connsiteY11" fmla="*/ 2241216 h 2737050"/>
              <a:gd name="connsiteX12" fmla="*/ 589563 w 1350334"/>
              <a:gd name="connsiteY12" fmla="*/ 2737051 h 2737050"/>
              <a:gd name="connsiteX13" fmla="*/ 387119 w 1350334"/>
              <a:gd name="connsiteY13" fmla="*/ 2505157 h 2737050"/>
              <a:gd name="connsiteX0" fmla="*/ 387119 w 1350334"/>
              <a:gd name="connsiteY0" fmla="*/ 2879844 h 3111737"/>
              <a:gd name="connsiteX1" fmla="*/ 75348 w 1350334"/>
              <a:gd name="connsiteY1" fmla="*/ 2588807 h 3111737"/>
              <a:gd name="connsiteX2" fmla="*/ 0 w 1350334"/>
              <a:gd name="connsiteY2" fmla="*/ 2065264 h 3111737"/>
              <a:gd name="connsiteX3" fmla="*/ 31897 w 1350334"/>
              <a:gd name="connsiteY3" fmla="*/ 1671859 h 3111737"/>
              <a:gd name="connsiteX4" fmla="*/ 245525 w 1350334"/>
              <a:gd name="connsiteY4" fmla="*/ 0 h 3111737"/>
              <a:gd name="connsiteX5" fmla="*/ 1073447 w 1350334"/>
              <a:gd name="connsiteY5" fmla="*/ 2408285 h 3111737"/>
              <a:gd name="connsiteX6" fmla="*/ 1045566 w 1350334"/>
              <a:gd name="connsiteY6" fmla="*/ 2799964 h 3111737"/>
              <a:gd name="connsiteX7" fmla="*/ 1104698 w 1350334"/>
              <a:gd name="connsiteY7" fmla="*/ 2425275 h 3111737"/>
              <a:gd name="connsiteX8" fmla="*/ 1212111 w 1350334"/>
              <a:gd name="connsiteY8" fmla="*/ 2139692 h 3111737"/>
              <a:gd name="connsiteX9" fmla="*/ 1350334 w 1350334"/>
              <a:gd name="connsiteY9" fmla="*/ 2171590 h 3111737"/>
              <a:gd name="connsiteX10" fmla="*/ 946187 w 1350334"/>
              <a:gd name="connsiteY10" fmla="*/ 2856410 h 3111737"/>
              <a:gd name="connsiteX11" fmla="*/ 716177 w 1350334"/>
              <a:gd name="connsiteY11" fmla="*/ 2615903 h 3111737"/>
              <a:gd name="connsiteX12" fmla="*/ 589563 w 1350334"/>
              <a:gd name="connsiteY12" fmla="*/ 3111738 h 3111737"/>
              <a:gd name="connsiteX13" fmla="*/ 387119 w 1350334"/>
              <a:gd name="connsiteY13" fmla="*/ 2879844 h 3111737"/>
              <a:gd name="connsiteX0" fmla="*/ 387119 w 1350334"/>
              <a:gd name="connsiteY0" fmla="*/ 2879844 h 3111737"/>
              <a:gd name="connsiteX1" fmla="*/ 75348 w 1350334"/>
              <a:gd name="connsiteY1" fmla="*/ 2588807 h 3111737"/>
              <a:gd name="connsiteX2" fmla="*/ 0 w 1350334"/>
              <a:gd name="connsiteY2" fmla="*/ 2065264 h 3111737"/>
              <a:gd name="connsiteX3" fmla="*/ 31897 w 1350334"/>
              <a:gd name="connsiteY3" fmla="*/ 1671859 h 3111737"/>
              <a:gd name="connsiteX4" fmla="*/ 245525 w 1350334"/>
              <a:gd name="connsiteY4" fmla="*/ 0 h 3111737"/>
              <a:gd name="connsiteX5" fmla="*/ 829654 w 1350334"/>
              <a:gd name="connsiteY5" fmla="*/ 1690134 h 3111737"/>
              <a:gd name="connsiteX6" fmla="*/ 1045566 w 1350334"/>
              <a:gd name="connsiteY6" fmla="*/ 2799964 h 3111737"/>
              <a:gd name="connsiteX7" fmla="*/ 1104698 w 1350334"/>
              <a:gd name="connsiteY7" fmla="*/ 2425275 h 3111737"/>
              <a:gd name="connsiteX8" fmla="*/ 1212111 w 1350334"/>
              <a:gd name="connsiteY8" fmla="*/ 2139692 h 3111737"/>
              <a:gd name="connsiteX9" fmla="*/ 1350334 w 1350334"/>
              <a:gd name="connsiteY9" fmla="*/ 2171590 h 3111737"/>
              <a:gd name="connsiteX10" fmla="*/ 946187 w 1350334"/>
              <a:gd name="connsiteY10" fmla="*/ 2856410 h 3111737"/>
              <a:gd name="connsiteX11" fmla="*/ 716177 w 1350334"/>
              <a:gd name="connsiteY11" fmla="*/ 2615903 h 3111737"/>
              <a:gd name="connsiteX12" fmla="*/ 589563 w 1350334"/>
              <a:gd name="connsiteY12" fmla="*/ 3111738 h 3111737"/>
              <a:gd name="connsiteX13" fmla="*/ 387119 w 1350334"/>
              <a:gd name="connsiteY13" fmla="*/ 2879844 h 3111737"/>
              <a:gd name="connsiteX0" fmla="*/ 387119 w 1350334"/>
              <a:gd name="connsiteY0" fmla="*/ 2879844 h 3111737"/>
              <a:gd name="connsiteX1" fmla="*/ 75348 w 1350334"/>
              <a:gd name="connsiteY1" fmla="*/ 2588807 h 3111737"/>
              <a:gd name="connsiteX2" fmla="*/ 0 w 1350334"/>
              <a:gd name="connsiteY2" fmla="*/ 2065264 h 3111737"/>
              <a:gd name="connsiteX3" fmla="*/ 31897 w 1350334"/>
              <a:gd name="connsiteY3" fmla="*/ 1671859 h 3111737"/>
              <a:gd name="connsiteX4" fmla="*/ 245525 w 1350334"/>
              <a:gd name="connsiteY4" fmla="*/ 0 h 3111737"/>
              <a:gd name="connsiteX5" fmla="*/ 829654 w 1350334"/>
              <a:gd name="connsiteY5" fmla="*/ 1690134 h 3111737"/>
              <a:gd name="connsiteX6" fmla="*/ 1045566 w 1350334"/>
              <a:gd name="connsiteY6" fmla="*/ 2799964 h 3111737"/>
              <a:gd name="connsiteX7" fmla="*/ 1104698 w 1350334"/>
              <a:gd name="connsiteY7" fmla="*/ 2425275 h 3111737"/>
              <a:gd name="connsiteX8" fmla="*/ 1212111 w 1350334"/>
              <a:gd name="connsiteY8" fmla="*/ 2139692 h 3111737"/>
              <a:gd name="connsiteX9" fmla="*/ 1350334 w 1350334"/>
              <a:gd name="connsiteY9" fmla="*/ 2171590 h 3111737"/>
              <a:gd name="connsiteX10" fmla="*/ 946187 w 1350334"/>
              <a:gd name="connsiteY10" fmla="*/ 2856410 h 3111737"/>
              <a:gd name="connsiteX11" fmla="*/ 716177 w 1350334"/>
              <a:gd name="connsiteY11" fmla="*/ 2615903 h 3111737"/>
              <a:gd name="connsiteX12" fmla="*/ 589563 w 1350334"/>
              <a:gd name="connsiteY12" fmla="*/ 3111738 h 3111737"/>
              <a:gd name="connsiteX13" fmla="*/ 387119 w 1350334"/>
              <a:gd name="connsiteY13" fmla="*/ 2879844 h 3111737"/>
              <a:gd name="connsiteX0" fmla="*/ 387119 w 1350334"/>
              <a:gd name="connsiteY0" fmla="*/ 2879844 h 3111737"/>
              <a:gd name="connsiteX1" fmla="*/ 75348 w 1350334"/>
              <a:gd name="connsiteY1" fmla="*/ 2588807 h 3111737"/>
              <a:gd name="connsiteX2" fmla="*/ 0 w 1350334"/>
              <a:gd name="connsiteY2" fmla="*/ 2065264 h 3111737"/>
              <a:gd name="connsiteX3" fmla="*/ 31897 w 1350334"/>
              <a:gd name="connsiteY3" fmla="*/ 1671859 h 3111737"/>
              <a:gd name="connsiteX4" fmla="*/ 245525 w 1350334"/>
              <a:gd name="connsiteY4" fmla="*/ 0 h 3111737"/>
              <a:gd name="connsiteX5" fmla="*/ 829654 w 1350334"/>
              <a:gd name="connsiteY5" fmla="*/ 1690134 h 3111737"/>
              <a:gd name="connsiteX6" fmla="*/ 1051371 w 1350334"/>
              <a:gd name="connsiteY6" fmla="*/ 2394053 h 3111737"/>
              <a:gd name="connsiteX7" fmla="*/ 1104698 w 1350334"/>
              <a:gd name="connsiteY7" fmla="*/ 2425275 h 3111737"/>
              <a:gd name="connsiteX8" fmla="*/ 1212111 w 1350334"/>
              <a:gd name="connsiteY8" fmla="*/ 2139692 h 3111737"/>
              <a:gd name="connsiteX9" fmla="*/ 1350334 w 1350334"/>
              <a:gd name="connsiteY9" fmla="*/ 2171590 h 3111737"/>
              <a:gd name="connsiteX10" fmla="*/ 946187 w 1350334"/>
              <a:gd name="connsiteY10" fmla="*/ 2856410 h 3111737"/>
              <a:gd name="connsiteX11" fmla="*/ 716177 w 1350334"/>
              <a:gd name="connsiteY11" fmla="*/ 2615903 h 3111737"/>
              <a:gd name="connsiteX12" fmla="*/ 589563 w 1350334"/>
              <a:gd name="connsiteY12" fmla="*/ 3111738 h 3111737"/>
              <a:gd name="connsiteX13" fmla="*/ 387119 w 1350334"/>
              <a:gd name="connsiteY13" fmla="*/ 2879844 h 3111737"/>
              <a:gd name="connsiteX0" fmla="*/ 387119 w 1212111"/>
              <a:gd name="connsiteY0" fmla="*/ 2879844 h 3111737"/>
              <a:gd name="connsiteX1" fmla="*/ 75348 w 1212111"/>
              <a:gd name="connsiteY1" fmla="*/ 2588807 h 3111737"/>
              <a:gd name="connsiteX2" fmla="*/ 0 w 1212111"/>
              <a:gd name="connsiteY2" fmla="*/ 2065264 h 3111737"/>
              <a:gd name="connsiteX3" fmla="*/ 31897 w 1212111"/>
              <a:gd name="connsiteY3" fmla="*/ 1671859 h 3111737"/>
              <a:gd name="connsiteX4" fmla="*/ 245525 w 1212111"/>
              <a:gd name="connsiteY4" fmla="*/ 0 h 3111737"/>
              <a:gd name="connsiteX5" fmla="*/ 829654 w 1212111"/>
              <a:gd name="connsiteY5" fmla="*/ 1690134 h 3111737"/>
              <a:gd name="connsiteX6" fmla="*/ 1051371 w 1212111"/>
              <a:gd name="connsiteY6" fmla="*/ 2394053 h 3111737"/>
              <a:gd name="connsiteX7" fmla="*/ 1104698 w 1212111"/>
              <a:gd name="connsiteY7" fmla="*/ 2425275 h 3111737"/>
              <a:gd name="connsiteX8" fmla="*/ 1212111 w 1212111"/>
              <a:gd name="connsiteY8" fmla="*/ 2139692 h 3111737"/>
              <a:gd name="connsiteX9" fmla="*/ 1135564 w 1212111"/>
              <a:gd name="connsiteY9" fmla="*/ 2827292 h 3111737"/>
              <a:gd name="connsiteX10" fmla="*/ 946187 w 1212111"/>
              <a:gd name="connsiteY10" fmla="*/ 2856410 h 3111737"/>
              <a:gd name="connsiteX11" fmla="*/ 716177 w 1212111"/>
              <a:gd name="connsiteY11" fmla="*/ 2615903 h 3111737"/>
              <a:gd name="connsiteX12" fmla="*/ 589563 w 1212111"/>
              <a:gd name="connsiteY12" fmla="*/ 3111738 h 3111737"/>
              <a:gd name="connsiteX13" fmla="*/ 387119 w 1212111"/>
              <a:gd name="connsiteY13" fmla="*/ 2879844 h 3111737"/>
              <a:gd name="connsiteX0" fmla="*/ 387119 w 1135564"/>
              <a:gd name="connsiteY0" fmla="*/ 2879844 h 3111737"/>
              <a:gd name="connsiteX1" fmla="*/ 75348 w 1135564"/>
              <a:gd name="connsiteY1" fmla="*/ 2588807 h 3111737"/>
              <a:gd name="connsiteX2" fmla="*/ 0 w 1135564"/>
              <a:gd name="connsiteY2" fmla="*/ 2065264 h 3111737"/>
              <a:gd name="connsiteX3" fmla="*/ 31897 w 1135564"/>
              <a:gd name="connsiteY3" fmla="*/ 1671859 h 3111737"/>
              <a:gd name="connsiteX4" fmla="*/ 245525 w 1135564"/>
              <a:gd name="connsiteY4" fmla="*/ 0 h 3111737"/>
              <a:gd name="connsiteX5" fmla="*/ 829654 w 1135564"/>
              <a:gd name="connsiteY5" fmla="*/ 1690134 h 3111737"/>
              <a:gd name="connsiteX6" fmla="*/ 1051371 w 1135564"/>
              <a:gd name="connsiteY6" fmla="*/ 2394053 h 3111737"/>
              <a:gd name="connsiteX7" fmla="*/ 1104698 w 1135564"/>
              <a:gd name="connsiteY7" fmla="*/ 2425275 h 3111737"/>
              <a:gd name="connsiteX8" fmla="*/ 1107628 w 1135564"/>
              <a:gd name="connsiteY8" fmla="*/ 2483155 h 3111737"/>
              <a:gd name="connsiteX9" fmla="*/ 1135564 w 1135564"/>
              <a:gd name="connsiteY9" fmla="*/ 2827292 h 3111737"/>
              <a:gd name="connsiteX10" fmla="*/ 946187 w 1135564"/>
              <a:gd name="connsiteY10" fmla="*/ 2856410 h 3111737"/>
              <a:gd name="connsiteX11" fmla="*/ 716177 w 1135564"/>
              <a:gd name="connsiteY11" fmla="*/ 2615903 h 3111737"/>
              <a:gd name="connsiteX12" fmla="*/ 589563 w 1135564"/>
              <a:gd name="connsiteY12" fmla="*/ 3111738 h 3111737"/>
              <a:gd name="connsiteX13" fmla="*/ 387119 w 1135564"/>
              <a:gd name="connsiteY13" fmla="*/ 2879844 h 3111737"/>
              <a:gd name="connsiteX0" fmla="*/ 387119 w 1107628"/>
              <a:gd name="connsiteY0" fmla="*/ 2879844 h 3111737"/>
              <a:gd name="connsiteX1" fmla="*/ 75348 w 1107628"/>
              <a:gd name="connsiteY1" fmla="*/ 2588807 h 3111737"/>
              <a:gd name="connsiteX2" fmla="*/ 0 w 1107628"/>
              <a:gd name="connsiteY2" fmla="*/ 2065264 h 3111737"/>
              <a:gd name="connsiteX3" fmla="*/ 31897 w 1107628"/>
              <a:gd name="connsiteY3" fmla="*/ 1671859 h 3111737"/>
              <a:gd name="connsiteX4" fmla="*/ 245525 w 1107628"/>
              <a:gd name="connsiteY4" fmla="*/ 0 h 3111737"/>
              <a:gd name="connsiteX5" fmla="*/ 829654 w 1107628"/>
              <a:gd name="connsiteY5" fmla="*/ 1690134 h 3111737"/>
              <a:gd name="connsiteX6" fmla="*/ 1051371 w 1107628"/>
              <a:gd name="connsiteY6" fmla="*/ 2394053 h 3111737"/>
              <a:gd name="connsiteX7" fmla="*/ 1104698 w 1107628"/>
              <a:gd name="connsiteY7" fmla="*/ 2425275 h 3111737"/>
              <a:gd name="connsiteX8" fmla="*/ 1107628 w 1107628"/>
              <a:gd name="connsiteY8" fmla="*/ 2483155 h 3111737"/>
              <a:gd name="connsiteX9" fmla="*/ 1065909 w 1107628"/>
              <a:gd name="connsiteY9" fmla="*/ 2920963 h 3111737"/>
              <a:gd name="connsiteX10" fmla="*/ 946187 w 1107628"/>
              <a:gd name="connsiteY10" fmla="*/ 2856410 h 3111737"/>
              <a:gd name="connsiteX11" fmla="*/ 716177 w 1107628"/>
              <a:gd name="connsiteY11" fmla="*/ 2615903 h 3111737"/>
              <a:gd name="connsiteX12" fmla="*/ 589563 w 1107628"/>
              <a:gd name="connsiteY12" fmla="*/ 3111738 h 3111737"/>
              <a:gd name="connsiteX13" fmla="*/ 387119 w 1107628"/>
              <a:gd name="connsiteY13" fmla="*/ 2879844 h 3111737"/>
              <a:gd name="connsiteX0" fmla="*/ 387119 w 1104698"/>
              <a:gd name="connsiteY0" fmla="*/ 2879844 h 3111737"/>
              <a:gd name="connsiteX1" fmla="*/ 75348 w 1104698"/>
              <a:gd name="connsiteY1" fmla="*/ 2588807 h 3111737"/>
              <a:gd name="connsiteX2" fmla="*/ 0 w 1104698"/>
              <a:gd name="connsiteY2" fmla="*/ 2065264 h 3111737"/>
              <a:gd name="connsiteX3" fmla="*/ 31897 w 1104698"/>
              <a:gd name="connsiteY3" fmla="*/ 1671859 h 3111737"/>
              <a:gd name="connsiteX4" fmla="*/ 245525 w 1104698"/>
              <a:gd name="connsiteY4" fmla="*/ 0 h 3111737"/>
              <a:gd name="connsiteX5" fmla="*/ 829654 w 1104698"/>
              <a:gd name="connsiteY5" fmla="*/ 1690134 h 3111737"/>
              <a:gd name="connsiteX6" fmla="*/ 1051371 w 1104698"/>
              <a:gd name="connsiteY6" fmla="*/ 2394053 h 3111737"/>
              <a:gd name="connsiteX7" fmla="*/ 1104698 w 1104698"/>
              <a:gd name="connsiteY7" fmla="*/ 2425275 h 3111737"/>
              <a:gd name="connsiteX8" fmla="*/ 1072800 w 1104698"/>
              <a:gd name="connsiteY8" fmla="*/ 2576828 h 3111737"/>
              <a:gd name="connsiteX9" fmla="*/ 1065909 w 1104698"/>
              <a:gd name="connsiteY9" fmla="*/ 2920963 h 3111737"/>
              <a:gd name="connsiteX10" fmla="*/ 946187 w 1104698"/>
              <a:gd name="connsiteY10" fmla="*/ 2856410 h 3111737"/>
              <a:gd name="connsiteX11" fmla="*/ 716177 w 1104698"/>
              <a:gd name="connsiteY11" fmla="*/ 2615903 h 3111737"/>
              <a:gd name="connsiteX12" fmla="*/ 589563 w 1104698"/>
              <a:gd name="connsiteY12" fmla="*/ 3111738 h 3111737"/>
              <a:gd name="connsiteX13" fmla="*/ 387119 w 1104698"/>
              <a:gd name="connsiteY13" fmla="*/ 2879844 h 311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4698" h="3111737">
                <a:moveTo>
                  <a:pt x="387119" y="2879844"/>
                </a:moveTo>
                <a:lnTo>
                  <a:pt x="75348" y="2588807"/>
                </a:lnTo>
                <a:lnTo>
                  <a:pt x="0" y="2065264"/>
                </a:lnTo>
                <a:lnTo>
                  <a:pt x="31897" y="1671859"/>
                </a:lnTo>
                <a:lnTo>
                  <a:pt x="245525" y="0"/>
                </a:lnTo>
                <a:lnTo>
                  <a:pt x="829654" y="1690134"/>
                </a:lnTo>
                <a:cubicBezTo>
                  <a:pt x="959671" y="1966405"/>
                  <a:pt x="979400" y="2024110"/>
                  <a:pt x="1051371" y="2394053"/>
                </a:cubicBezTo>
                <a:lnTo>
                  <a:pt x="1104698" y="2425275"/>
                </a:lnTo>
                <a:lnTo>
                  <a:pt x="1072800" y="2576828"/>
                </a:lnTo>
                <a:lnTo>
                  <a:pt x="1065909" y="2920963"/>
                </a:lnTo>
                <a:lnTo>
                  <a:pt x="946187" y="2856410"/>
                </a:lnTo>
                <a:cubicBezTo>
                  <a:pt x="838559" y="2724203"/>
                  <a:pt x="893460" y="2810562"/>
                  <a:pt x="716177" y="2615903"/>
                </a:cubicBezTo>
                <a:cubicBezTo>
                  <a:pt x="708801" y="3093421"/>
                  <a:pt x="689812" y="3071353"/>
                  <a:pt x="589563" y="3111738"/>
                </a:cubicBezTo>
                <a:cubicBezTo>
                  <a:pt x="541431" y="2961581"/>
                  <a:pt x="522321" y="3061222"/>
                  <a:pt x="387119" y="2879844"/>
                </a:cubicBezTo>
                <a:close/>
              </a:path>
            </a:pathLst>
          </a:custGeom>
          <a:solidFill>
            <a:srgbClr val="9BBB5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allout: Line 15">
            <a:extLst>
              <a:ext uri="{FF2B5EF4-FFF2-40B4-BE49-F238E27FC236}">
                <a16:creationId xmlns:a16="http://schemas.microsoft.com/office/drawing/2014/main" id="{51D34AF8-6951-F045-963A-3A181EF945F2}"/>
              </a:ext>
            </a:extLst>
          </p:cNvPr>
          <p:cNvSpPr/>
          <p:nvPr/>
        </p:nvSpPr>
        <p:spPr>
          <a:xfrm>
            <a:off x="6843707" y="5288979"/>
            <a:ext cx="1623674" cy="655812"/>
          </a:xfrm>
          <a:prstGeom prst="borderCallout1">
            <a:avLst>
              <a:gd name="adj1" fmla="val 44484"/>
              <a:gd name="adj2" fmla="val 460"/>
              <a:gd name="adj3" fmla="val 3379"/>
              <a:gd name="adj4" fmla="val -289030"/>
            </a:avLst>
          </a:prstGeom>
          <a:solidFill>
            <a:schemeClr val="tx1">
              <a:lumMod val="65000"/>
              <a:lumOff val="3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New connection and park entrance for Bardwell Elementary and EA HQ</a:t>
            </a:r>
          </a:p>
        </p:txBody>
      </p:sp>
      <p:sp>
        <p:nvSpPr>
          <p:cNvPr id="19" name="Oval 18">
            <a:extLst>
              <a:ext uri="{FF2B5EF4-FFF2-40B4-BE49-F238E27FC236}">
                <a16:creationId xmlns:a16="http://schemas.microsoft.com/office/drawing/2014/main" id="{6AF1F155-B6BE-244A-9899-373D881C5138}"/>
              </a:ext>
            </a:extLst>
          </p:cNvPr>
          <p:cNvSpPr/>
          <p:nvPr/>
        </p:nvSpPr>
        <p:spPr>
          <a:xfrm>
            <a:off x="1983250" y="5225553"/>
            <a:ext cx="136478" cy="135341"/>
          </a:xfrm>
          <a:prstGeom prst="ellipse">
            <a:avLst/>
          </a:prstGeom>
          <a:solidFill>
            <a:schemeClr val="accent2"/>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847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53D5DB-314A-364D-B4F2-2C3CE1FCC6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3728" y="-1"/>
            <a:ext cx="13791607" cy="6858001"/>
          </a:xfrm>
          <a:prstGeom prst="rect">
            <a:avLst/>
          </a:prstGeom>
        </p:spPr>
      </p:pic>
      <p:pic>
        <p:nvPicPr>
          <p:cNvPr id="25" name="Picture 24">
            <a:extLst>
              <a:ext uri="{FF2B5EF4-FFF2-40B4-BE49-F238E27FC236}">
                <a16:creationId xmlns:a16="http://schemas.microsoft.com/office/drawing/2014/main" id="{22C3B911-1417-4F49-BF11-0375480051C2}"/>
              </a:ext>
            </a:extLst>
          </p:cNvPr>
          <p:cNvPicPr>
            <a:picLocks noChangeAspect="1"/>
          </p:cNvPicPr>
          <p:nvPr/>
        </p:nvPicPr>
        <p:blipFill>
          <a:blip r:embed="rId3" cstate="email">
            <a:alphaModFix amt="71000"/>
            <a:extLst>
              <a:ext uri="{28A0092B-C50C-407E-A947-70E740481C1C}">
                <a14:useLocalDpi xmlns:a14="http://schemas.microsoft.com/office/drawing/2010/main"/>
              </a:ext>
            </a:extLst>
          </a:blip>
          <a:stretch>
            <a:fillRect/>
          </a:stretch>
        </p:blipFill>
        <p:spPr>
          <a:xfrm>
            <a:off x="-193728" y="-296724"/>
            <a:ext cx="7377192" cy="7255463"/>
          </a:xfrm>
          <a:prstGeom prst="rect">
            <a:avLst/>
          </a:prstGeom>
        </p:spPr>
      </p:pic>
      <p:sp>
        <p:nvSpPr>
          <p:cNvPr id="8" name="Round Diagonal Corner Rectangle 7">
            <a:extLst>
              <a:ext uri="{FF2B5EF4-FFF2-40B4-BE49-F238E27FC236}">
                <a16:creationId xmlns:a16="http://schemas.microsoft.com/office/drawing/2014/main" id="{690FC13C-6683-E549-BD6D-055C5F10B12E}"/>
              </a:ext>
            </a:extLst>
          </p:cNvPr>
          <p:cNvSpPr/>
          <p:nvPr/>
        </p:nvSpPr>
        <p:spPr>
          <a:xfrm>
            <a:off x="653143" y="2060064"/>
            <a:ext cx="6522574" cy="4273501"/>
          </a:xfrm>
          <a:prstGeom prst="round2DiagRect">
            <a:avLst>
              <a:gd name="adj1" fmla="val 16667"/>
              <a:gd name="adj2" fmla="val 0"/>
            </a:avLst>
          </a:prstGeom>
          <a:solidFill>
            <a:schemeClr val="bg1">
              <a:alpha val="92000"/>
            </a:schemeClr>
          </a:solidFill>
          <a:ln w="47625">
            <a:solidFill>
              <a:srgbClr val="006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
            <a:extLst>
              <a:ext uri="{FF2B5EF4-FFF2-40B4-BE49-F238E27FC236}">
                <a16:creationId xmlns:a16="http://schemas.microsoft.com/office/drawing/2014/main" id="{C13A8C77-4297-0648-9FAC-F3D341DBCE6D}"/>
              </a:ext>
            </a:extLst>
          </p:cNvPr>
          <p:cNvSpPr txBox="1">
            <a:spLocks/>
          </p:cNvSpPr>
          <p:nvPr/>
        </p:nvSpPr>
        <p:spPr>
          <a:xfrm>
            <a:off x="897669" y="1523333"/>
            <a:ext cx="6522574" cy="7069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rPr>
              <a:t>A Renewed &amp; Repurposed Campus:</a:t>
            </a:r>
          </a:p>
          <a:p>
            <a:endParaRPr lang="en-US" sz="2800" dirty="0">
              <a:solidFill>
                <a:schemeClr val="bg1"/>
              </a:solidFill>
            </a:endParaRPr>
          </a:p>
        </p:txBody>
      </p:sp>
      <p:sp>
        <p:nvSpPr>
          <p:cNvPr id="5" name="Text Placeholder 4">
            <a:extLst>
              <a:ext uri="{FF2B5EF4-FFF2-40B4-BE49-F238E27FC236}">
                <a16:creationId xmlns:a16="http://schemas.microsoft.com/office/drawing/2014/main" id="{82CD11AF-F886-3143-B6D6-D6D53717DED2}"/>
              </a:ext>
            </a:extLst>
          </p:cNvPr>
          <p:cNvSpPr>
            <a:spLocks noGrp="1"/>
          </p:cNvSpPr>
          <p:nvPr>
            <p:ph type="body" sz="quarter" idx="4294967295"/>
          </p:nvPr>
        </p:nvSpPr>
        <p:spPr>
          <a:xfrm>
            <a:off x="853052" y="2462736"/>
            <a:ext cx="6297548" cy="3769528"/>
          </a:xfrm>
        </p:spPr>
        <p:txBody>
          <a:bodyPr>
            <a:noAutofit/>
          </a:bodyPr>
          <a:lstStyle/>
          <a:p>
            <a:pPr marL="0" indent="0">
              <a:lnSpc>
                <a:spcPct val="100000"/>
              </a:lnSpc>
              <a:spcBef>
                <a:spcPts val="0"/>
              </a:spcBef>
              <a:buNone/>
            </a:pPr>
            <a:r>
              <a:rPr lang="en-US" sz="1800" dirty="0">
                <a:solidFill>
                  <a:schemeClr val="tx1">
                    <a:lumMod val="50000"/>
                  </a:schemeClr>
                </a:solidFill>
              </a:rPr>
              <a:t>We fundamentally believe that reinvesting and repurposing this historic structure – rather than see it torn down, was the most sustainable and appropriate path forward. The renewed campus:</a:t>
            </a:r>
          </a:p>
          <a:p>
            <a:pPr marL="0" indent="0">
              <a:lnSpc>
                <a:spcPct val="100000"/>
              </a:lnSpc>
              <a:spcBef>
                <a:spcPts val="0"/>
              </a:spcBef>
              <a:buNone/>
            </a:pPr>
            <a:endParaRPr lang="en-US" sz="1800" dirty="0">
              <a:solidFill>
                <a:schemeClr val="tx1">
                  <a:lumMod val="50000"/>
                </a:schemeClr>
              </a:solidFill>
            </a:endParaRPr>
          </a:p>
          <a:p>
            <a:pPr>
              <a:lnSpc>
                <a:spcPct val="100000"/>
              </a:lnSpc>
              <a:spcBef>
                <a:spcPts val="0"/>
              </a:spcBef>
              <a:buFont typeface="Wingdings" pitchFamily="2" charset="2"/>
              <a:buChar char="ü"/>
            </a:pPr>
            <a:r>
              <a:rPr lang="en-US" sz="1800" dirty="0">
                <a:solidFill>
                  <a:schemeClr val="tx1">
                    <a:lumMod val="50000"/>
                  </a:schemeClr>
                </a:solidFill>
              </a:rPr>
              <a:t>Utilized building material debris and repurposed it on site as filler in portions of the basement– rather than sending it to a landfill, etc. </a:t>
            </a:r>
          </a:p>
          <a:p>
            <a:pPr>
              <a:lnSpc>
                <a:spcPct val="100000"/>
              </a:lnSpc>
              <a:spcBef>
                <a:spcPts val="0"/>
              </a:spcBef>
              <a:buFont typeface="Wingdings" pitchFamily="2" charset="2"/>
              <a:buChar char="ü"/>
            </a:pPr>
            <a:r>
              <a:rPr lang="en-US" sz="1800" dirty="0">
                <a:solidFill>
                  <a:schemeClr val="tx1">
                    <a:lumMod val="50000"/>
                  </a:schemeClr>
                </a:solidFill>
              </a:rPr>
              <a:t>PACE - Modern and efficient HVAC, plumbing, electrical, etc. – an entirely new campus within the historic structure</a:t>
            </a:r>
          </a:p>
          <a:p>
            <a:pPr>
              <a:lnSpc>
                <a:spcPct val="100000"/>
              </a:lnSpc>
              <a:spcBef>
                <a:spcPts val="0"/>
              </a:spcBef>
              <a:buFont typeface="Wingdings" pitchFamily="2" charset="2"/>
              <a:buChar char="ü"/>
            </a:pPr>
            <a:r>
              <a:rPr lang="en-US" sz="1800" dirty="0">
                <a:solidFill>
                  <a:schemeClr val="tx1">
                    <a:lumMod val="50000"/>
                  </a:schemeClr>
                </a:solidFill>
              </a:rPr>
              <a:t>Partnership with </a:t>
            </a:r>
            <a:r>
              <a:rPr lang="en-US" sz="1800" dirty="0" err="1">
                <a:solidFill>
                  <a:schemeClr val="tx1">
                    <a:lumMod val="50000"/>
                  </a:schemeClr>
                </a:solidFill>
              </a:rPr>
              <a:t>OnLight</a:t>
            </a:r>
            <a:r>
              <a:rPr lang="en-US" sz="1800" dirty="0">
                <a:solidFill>
                  <a:schemeClr val="tx1">
                    <a:lumMod val="50000"/>
                  </a:schemeClr>
                </a:solidFill>
              </a:rPr>
              <a:t> Aurora for ultra-high speed connection, enabling deployment of ‘internet of things’ tools in senior living, IAC and across the entire campus</a:t>
            </a:r>
          </a:p>
          <a:p>
            <a:pPr>
              <a:lnSpc>
                <a:spcPct val="100000"/>
              </a:lnSpc>
              <a:spcBef>
                <a:spcPts val="0"/>
              </a:spcBef>
              <a:buFont typeface="Wingdings" pitchFamily="2" charset="2"/>
              <a:buChar char="ü"/>
            </a:pPr>
            <a:endParaRPr lang="en-US" sz="2000" dirty="0">
              <a:solidFill>
                <a:schemeClr val="tx1">
                  <a:lumMod val="50000"/>
                </a:schemeClr>
              </a:solidFill>
            </a:endParaRPr>
          </a:p>
          <a:p>
            <a:pPr marL="0" indent="0">
              <a:lnSpc>
                <a:spcPct val="100000"/>
              </a:lnSpc>
              <a:spcBef>
                <a:spcPts val="0"/>
              </a:spcBef>
              <a:buNone/>
            </a:pPr>
            <a:endParaRPr lang="en-US" sz="1400" dirty="0">
              <a:solidFill>
                <a:schemeClr val="tx1">
                  <a:lumMod val="50000"/>
                </a:schemeClr>
              </a:solidFill>
            </a:endParaRPr>
          </a:p>
        </p:txBody>
      </p:sp>
      <p:sp>
        <p:nvSpPr>
          <p:cNvPr id="10" name="Slide Number Placeholder 5">
            <a:extLst>
              <a:ext uri="{FF2B5EF4-FFF2-40B4-BE49-F238E27FC236}">
                <a16:creationId xmlns:a16="http://schemas.microsoft.com/office/drawing/2014/main" id="{F61B38D9-7985-C547-9EAB-1115E6AA6770}"/>
              </a:ext>
            </a:extLst>
          </p:cNvPr>
          <p:cNvSpPr txBox="1">
            <a:spLocks/>
          </p:cNvSpPr>
          <p:nvPr/>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bg1">
                    <a:lumMod val="50000"/>
                  </a:schemeClr>
                </a:solidFill>
                <a:latin typeface="+mj-lt"/>
              </a:rPr>
              <a:t>|      </a:t>
            </a:r>
            <a:fld id="{696CAF5E-82FD-46C1-8113-274199A6E6F4}" type="slidenum">
              <a:rPr lang="id-ID" sz="1100" b="0" smtClean="0">
                <a:solidFill>
                  <a:schemeClr val="bg1">
                    <a:lumMod val="50000"/>
                  </a:schemeClr>
                </a:solidFill>
                <a:latin typeface="+mj-lt"/>
              </a:rPr>
              <a:pPr algn="ctr"/>
              <a:t>11</a:t>
            </a:fld>
            <a:endParaRPr lang="id-ID" sz="1100" b="0" dirty="0">
              <a:solidFill>
                <a:schemeClr val="bg1">
                  <a:lumMod val="50000"/>
                </a:schemeClr>
              </a:solidFill>
              <a:latin typeface="+mj-lt"/>
            </a:endParaRPr>
          </a:p>
        </p:txBody>
      </p:sp>
      <p:sp>
        <p:nvSpPr>
          <p:cNvPr id="11" name="Slide Number Placeholder 5">
            <a:extLst>
              <a:ext uri="{FF2B5EF4-FFF2-40B4-BE49-F238E27FC236}">
                <a16:creationId xmlns:a16="http://schemas.microsoft.com/office/drawing/2014/main" id="{A2A84199-F0ED-BA40-8B25-CF4000E8D55A}"/>
              </a:ext>
            </a:extLst>
          </p:cNvPr>
          <p:cNvSpPr txBox="1">
            <a:spLocks/>
          </p:cNvSpPr>
          <p:nvPr/>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bg1"/>
                </a:solidFill>
                <a:latin typeface="+mj-lt"/>
              </a:rPr>
              <a:t>|      </a:t>
            </a:r>
            <a:fld id="{696CAF5E-82FD-46C1-8113-274199A6E6F4}" type="slidenum">
              <a:rPr lang="id-ID" sz="1100" b="0" smtClean="0">
                <a:solidFill>
                  <a:schemeClr val="bg1"/>
                </a:solidFill>
                <a:latin typeface="+mj-lt"/>
              </a:rPr>
              <a:pPr algn="ctr"/>
              <a:t>11</a:t>
            </a:fld>
            <a:endParaRPr lang="id-ID" sz="1100" b="0" dirty="0">
              <a:solidFill>
                <a:schemeClr val="bg1"/>
              </a:solidFill>
              <a:latin typeface="+mj-lt"/>
            </a:endParaRPr>
          </a:p>
        </p:txBody>
      </p:sp>
      <p:pic>
        <p:nvPicPr>
          <p:cNvPr id="12" name="Picture 11">
            <a:extLst>
              <a:ext uri="{FF2B5EF4-FFF2-40B4-BE49-F238E27FC236}">
                <a16:creationId xmlns:a16="http://schemas.microsoft.com/office/drawing/2014/main" id="{11001C02-7DEA-144B-AFEC-3B7B646A9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0743031" y="6057013"/>
            <a:ext cx="325462" cy="318682"/>
          </a:xfrm>
          <a:prstGeom prst="rect">
            <a:avLst/>
          </a:prstGeom>
        </p:spPr>
      </p:pic>
    </p:spTree>
    <p:extLst>
      <p:ext uri="{BB962C8B-B14F-4D97-AF65-F5344CB8AC3E}">
        <p14:creationId xmlns:p14="http://schemas.microsoft.com/office/powerpoint/2010/main" val="1034753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8EEA9E-A71D-D049-AEE8-3056A48CFC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82919"/>
            <a:ext cx="12192000" cy="8128000"/>
          </a:xfrm>
          <a:prstGeom prst="rect">
            <a:avLst/>
          </a:prstGeom>
        </p:spPr>
      </p:pic>
      <p:sp>
        <p:nvSpPr>
          <p:cNvPr id="13" name="Rectangle 12">
            <a:extLst>
              <a:ext uri="{FF2B5EF4-FFF2-40B4-BE49-F238E27FC236}">
                <a16:creationId xmlns:a16="http://schemas.microsoft.com/office/drawing/2014/main" id="{100762A5-6492-BC4D-AB88-B47D1CC6E72C}"/>
              </a:ext>
            </a:extLst>
          </p:cNvPr>
          <p:cNvSpPr/>
          <p:nvPr/>
        </p:nvSpPr>
        <p:spPr>
          <a:xfrm>
            <a:off x="-117231" y="1892410"/>
            <a:ext cx="12309231" cy="2615980"/>
          </a:xfrm>
          <a:prstGeom prst="rect">
            <a:avLst/>
          </a:prstGeom>
          <a:solidFill>
            <a:srgbClr val="00683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17">
            <a:extLst>
              <a:ext uri="{FF2B5EF4-FFF2-40B4-BE49-F238E27FC236}">
                <a16:creationId xmlns:a16="http://schemas.microsoft.com/office/drawing/2014/main" id="{8B99A680-340B-B649-95B0-C984629058DB}"/>
              </a:ext>
            </a:extLst>
          </p:cNvPr>
          <p:cNvSpPr>
            <a:spLocks/>
          </p:cNvSpPr>
          <p:nvPr/>
        </p:nvSpPr>
        <p:spPr bwMode="auto">
          <a:xfrm rot="7856699">
            <a:off x="1767492" y="873176"/>
            <a:ext cx="2816219" cy="4738156"/>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Text Placeholder 2">
            <a:extLst>
              <a:ext uri="{FF2B5EF4-FFF2-40B4-BE49-F238E27FC236}">
                <a16:creationId xmlns:a16="http://schemas.microsoft.com/office/drawing/2014/main" id="{D3740B87-A086-4F4F-872D-7B3AB6638FCF}"/>
              </a:ext>
            </a:extLst>
          </p:cNvPr>
          <p:cNvSpPr txBox="1">
            <a:spLocks/>
          </p:cNvSpPr>
          <p:nvPr/>
        </p:nvSpPr>
        <p:spPr>
          <a:xfrm>
            <a:off x="5418363" y="3060122"/>
            <a:ext cx="6617144" cy="7377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rPr>
              <a:t>New Public Amenities</a:t>
            </a:r>
          </a:p>
        </p:txBody>
      </p:sp>
      <p:sp>
        <p:nvSpPr>
          <p:cNvPr id="7" name="Slide Number Placeholder 5">
            <a:extLst>
              <a:ext uri="{FF2B5EF4-FFF2-40B4-BE49-F238E27FC236}">
                <a16:creationId xmlns:a16="http://schemas.microsoft.com/office/drawing/2014/main" id="{EF20A077-CD4F-8F43-AA2C-6CDD823D5DAE}"/>
              </a:ext>
            </a:extLst>
          </p:cNvPr>
          <p:cNvSpPr txBox="1">
            <a:spLocks/>
          </p:cNvSpPr>
          <p:nvPr/>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tx1">
                    <a:lumMod val="50000"/>
                    <a:lumOff val="50000"/>
                  </a:schemeClr>
                </a:solidFill>
                <a:latin typeface="+mj-lt"/>
              </a:rPr>
              <a:t>|      </a:t>
            </a:r>
            <a:fld id="{696CAF5E-82FD-46C1-8113-274199A6E6F4}" type="slidenum">
              <a:rPr lang="id-ID" sz="1100" b="0" smtClean="0">
                <a:solidFill>
                  <a:schemeClr val="tx1">
                    <a:lumMod val="50000"/>
                    <a:lumOff val="50000"/>
                  </a:schemeClr>
                </a:solidFill>
                <a:latin typeface="+mj-lt"/>
              </a:rPr>
              <a:pPr algn="ctr"/>
              <a:t>12</a:t>
            </a:fld>
            <a:endParaRPr lang="id-ID" sz="1100" b="0" dirty="0">
              <a:solidFill>
                <a:schemeClr val="tx1">
                  <a:lumMod val="50000"/>
                  <a:lumOff val="50000"/>
                </a:schemeClr>
              </a:solidFill>
              <a:latin typeface="+mj-lt"/>
            </a:endParaRPr>
          </a:p>
        </p:txBody>
      </p:sp>
      <p:sp>
        <p:nvSpPr>
          <p:cNvPr id="9" name="Slide Number Placeholder 5">
            <a:extLst>
              <a:ext uri="{FF2B5EF4-FFF2-40B4-BE49-F238E27FC236}">
                <a16:creationId xmlns:a16="http://schemas.microsoft.com/office/drawing/2014/main" id="{37C2FEEC-09AD-764E-A3EA-F4E5AAC33B37}"/>
              </a:ext>
            </a:extLst>
          </p:cNvPr>
          <p:cNvSpPr txBox="1">
            <a:spLocks/>
          </p:cNvSpPr>
          <p:nvPr/>
        </p:nvSpPr>
        <p:spPr>
          <a:xfrm>
            <a:off x="11045050" y="6108285"/>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bg1"/>
                </a:solidFill>
                <a:latin typeface="+mj-lt"/>
              </a:rPr>
              <a:t>|      </a:t>
            </a:r>
            <a:fld id="{696CAF5E-82FD-46C1-8113-274199A6E6F4}" type="slidenum">
              <a:rPr lang="id-ID" sz="1100" b="0" smtClean="0">
                <a:solidFill>
                  <a:schemeClr val="bg1"/>
                </a:solidFill>
                <a:latin typeface="+mj-lt"/>
              </a:rPr>
              <a:pPr algn="ctr"/>
              <a:t>12</a:t>
            </a:fld>
            <a:endParaRPr lang="id-ID" sz="1100" b="0" dirty="0">
              <a:solidFill>
                <a:schemeClr val="bg1"/>
              </a:solidFill>
              <a:latin typeface="+mj-lt"/>
            </a:endParaRPr>
          </a:p>
        </p:txBody>
      </p:sp>
      <p:pic>
        <p:nvPicPr>
          <p:cNvPr id="11" name="Picture 10">
            <a:extLst>
              <a:ext uri="{FF2B5EF4-FFF2-40B4-BE49-F238E27FC236}">
                <a16:creationId xmlns:a16="http://schemas.microsoft.com/office/drawing/2014/main" id="{B61B8FA0-00F7-B64F-85F8-0E82171A85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743031" y="6057013"/>
            <a:ext cx="325462" cy="318682"/>
          </a:xfrm>
          <a:prstGeom prst="rect">
            <a:avLst/>
          </a:prstGeom>
        </p:spPr>
      </p:pic>
      <p:pic>
        <p:nvPicPr>
          <p:cNvPr id="14" name="Picture 13">
            <a:extLst>
              <a:ext uri="{FF2B5EF4-FFF2-40B4-BE49-F238E27FC236}">
                <a16:creationId xmlns:a16="http://schemas.microsoft.com/office/drawing/2014/main" id="{00B9FFF6-7528-9648-8243-8ACB009B10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23306" y="2694109"/>
            <a:ext cx="3161345" cy="995385"/>
          </a:xfrm>
          <a:prstGeom prst="rect">
            <a:avLst/>
          </a:prstGeom>
        </p:spPr>
      </p:pic>
    </p:spTree>
    <p:extLst>
      <p:ext uri="{BB962C8B-B14F-4D97-AF65-F5344CB8AC3E}">
        <p14:creationId xmlns:p14="http://schemas.microsoft.com/office/powerpoint/2010/main" val="3954148194"/>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C039940C-C4BA-F542-883A-6123947E2CE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2" name="Round Diagonal Corner Rectangle 31">
            <a:extLst>
              <a:ext uri="{FF2B5EF4-FFF2-40B4-BE49-F238E27FC236}">
                <a16:creationId xmlns:a16="http://schemas.microsoft.com/office/drawing/2014/main" id="{824EDEC6-FE42-334A-96BE-5709AB213775}"/>
              </a:ext>
            </a:extLst>
          </p:cNvPr>
          <p:cNvSpPr/>
          <p:nvPr/>
        </p:nvSpPr>
        <p:spPr>
          <a:xfrm>
            <a:off x="1743562" y="418456"/>
            <a:ext cx="9051010" cy="6114081"/>
          </a:xfrm>
          <a:prstGeom prst="round2DiagRect">
            <a:avLst/>
          </a:prstGeom>
          <a:solidFill>
            <a:srgbClr val="064D2A">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CCAB41F5-7E82-A446-9DBD-4001BC766490}"/>
              </a:ext>
            </a:extLst>
          </p:cNvPr>
          <p:cNvSpPr>
            <a:spLocks noGrp="1"/>
          </p:cNvSpPr>
          <p:nvPr>
            <p:ph type="body" sz="quarter" idx="10"/>
          </p:nvPr>
        </p:nvSpPr>
        <p:spPr>
          <a:xfrm>
            <a:off x="1799597" y="849087"/>
            <a:ext cx="9051010" cy="957422"/>
          </a:xfrm>
        </p:spPr>
        <p:txBody>
          <a:bodyPr/>
          <a:lstStyle/>
          <a:p>
            <a:pPr algn="ctr"/>
            <a:r>
              <a:rPr lang="en-US" sz="2800" dirty="0">
                <a:solidFill>
                  <a:schemeClr val="bg1"/>
                </a:solidFill>
              </a:rPr>
              <a:t>Unlock The Potential Of </a:t>
            </a:r>
          </a:p>
          <a:p>
            <a:pPr algn="ctr"/>
            <a:r>
              <a:rPr lang="en-US" sz="2800" dirty="0">
                <a:solidFill>
                  <a:schemeClr val="bg1"/>
                </a:solidFill>
              </a:rPr>
              <a:t>The Bardwell Neighborhood</a:t>
            </a:r>
          </a:p>
        </p:txBody>
      </p:sp>
      <p:sp>
        <p:nvSpPr>
          <p:cNvPr id="36" name="Slide Number Placeholder 5">
            <a:extLst>
              <a:ext uri="{FF2B5EF4-FFF2-40B4-BE49-F238E27FC236}">
                <a16:creationId xmlns:a16="http://schemas.microsoft.com/office/drawing/2014/main" id="{40D09A94-9CE9-CE45-B1D4-BF294B913061}"/>
              </a:ext>
            </a:extLst>
          </p:cNvPr>
          <p:cNvSpPr txBox="1">
            <a:spLocks/>
          </p:cNvSpPr>
          <p:nvPr/>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bg1"/>
                </a:solidFill>
                <a:latin typeface="+mj-lt"/>
              </a:rPr>
              <a:t>|      </a:t>
            </a:r>
            <a:fld id="{696CAF5E-82FD-46C1-8113-274199A6E6F4}" type="slidenum">
              <a:rPr lang="id-ID" sz="1100" b="0" smtClean="0">
                <a:solidFill>
                  <a:schemeClr val="bg1"/>
                </a:solidFill>
                <a:latin typeface="+mj-lt"/>
              </a:rPr>
              <a:pPr algn="ctr"/>
              <a:t>13</a:t>
            </a:fld>
            <a:endParaRPr lang="id-ID" sz="1100" b="0" dirty="0">
              <a:solidFill>
                <a:schemeClr val="bg1"/>
              </a:solidFill>
              <a:latin typeface="+mj-lt"/>
            </a:endParaRPr>
          </a:p>
        </p:txBody>
      </p:sp>
      <p:sp>
        <p:nvSpPr>
          <p:cNvPr id="72" name="Text Placeholder 13">
            <a:extLst>
              <a:ext uri="{FF2B5EF4-FFF2-40B4-BE49-F238E27FC236}">
                <a16:creationId xmlns:a16="http://schemas.microsoft.com/office/drawing/2014/main" id="{89953AF8-D29F-4A47-8357-19B6B55183E6}"/>
              </a:ext>
            </a:extLst>
          </p:cNvPr>
          <p:cNvSpPr txBox="1">
            <a:spLocks/>
          </p:cNvSpPr>
          <p:nvPr/>
        </p:nvSpPr>
        <p:spPr>
          <a:xfrm>
            <a:off x="4364834" y="3061041"/>
            <a:ext cx="1224235" cy="6228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4800" b="1" dirty="0">
              <a:solidFill>
                <a:srgbClr val="7E9D3B"/>
              </a:solidFill>
            </a:endParaRPr>
          </a:p>
        </p:txBody>
      </p:sp>
      <p:pic>
        <p:nvPicPr>
          <p:cNvPr id="22" name="Picture 21">
            <a:extLst>
              <a:ext uri="{FF2B5EF4-FFF2-40B4-BE49-F238E27FC236}">
                <a16:creationId xmlns:a16="http://schemas.microsoft.com/office/drawing/2014/main" id="{C50A5CF9-42A9-324F-A964-5680D5BCDF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743031" y="6057013"/>
            <a:ext cx="325462" cy="318682"/>
          </a:xfrm>
          <a:prstGeom prst="rect">
            <a:avLst/>
          </a:prstGeom>
        </p:spPr>
      </p:pic>
      <p:sp>
        <p:nvSpPr>
          <p:cNvPr id="24" name="TextBox 23">
            <a:extLst>
              <a:ext uri="{FF2B5EF4-FFF2-40B4-BE49-F238E27FC236}">
                <a16:creationId xmlns:a16="http://schemas.microsoft.com/office/drawing/2014/main" id="{EECDFA6B-42CF-BA41-B8CC-FBBB8C2C2318}"/>
              </a:ext>
            </a:extLst>
          </p:cNvPr>
          <p:cNvSpPr txBox="1"/>
          <p:nvPr/>
        </p:nvSpPr>
        <p:spPr>
          <a:xfrm>
            <a:off x="1905000" y="2050988"/>
            <a:ext cx="8803187" cy="4062651"/>
          </a:xfrm>
          <a:prstGeom prst="rect">
            <a:avLst/>
          </a:prstGeom>
          <a:noFill/>
        </p:spPr>
        <p:txBody>
          <a:bodyPr wrap="square" rtlCol="0">
            <a:spAutoFit/>
          </a:bodyPr>
          <a:lstStyle/>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Through this partnership, a campus that suffered endless delay and decay for a quarter-of-a-century will be redeveloped with the following additional public benefits:</a:t>
            </a:r>
          </a:p>
          <a:p>
            <a:endParaRPr lang="en-US" sz="2000" b="1" dirty="0">
              <a:solidFill>
                <a:schemeClr val="bg1"/>
              </a:solidFill>
              <a:latin typeface="Arial" panose="020B0604020202020204" pitchFamily="34" charset="0"/>
              <a:cs typeface="Arial" panose="020B0604020202020204" pitchFamily="34" charset="0"/>
            </a:endParaRPr>
          </a:p>
          <a:p>
            <a:pPr marL="742950" lvl="1" indent="-285750">
              <a:buFont typeface="Wingdings" pitchFamily="2" charset="2"/>
              <a:buChar char="ü"/>
            </a:pPr>
            <a:r>
              <a:rPr lang="en-US" sz="2000" dirty="0">
                <a:solidFill>
                  <a:schemeClr val="bg1"/>
                </a:solidFill>
                <a:latin typeface="Arial" panose="020B0604020202020204" pitchFamily="34" charset="0"/>
                <a:cs typeface="Arial" panose="020B0604020202020204" pitchFamily="34" charset="0"/>
              </a:rPr>
              <a:t>New consolidated headquarters for East Aurora school district</a:t>
            </a:r>
          </a:p>
          <a:p>
            <a:pPr marL="742950" lvl="1" indent="-285750">
              <a:buFont typeface="Wingdings" pitchFamily="2" charset="2"/>
              <a:buChar char="ü"/>
            </a:pPr>
            <a:r>
              <a:rPr lang="en-US" sz="2000" dirty="0">
                <a:solidFill>
                  <a:schemeClr val="bg1"/>
                </a:solidFill>
                <a:latin typeface="Arial" panose="020B0604020202020204" pitchFamily="34" charset="0"/>
                <a:cs typeface="Arial" panose="020B0604020202020204" pitchFamily="34" charset="0"/>
              </a:rPr>
              <a:t>New public parks and open space in Bardwell neighborhood</a:t>
            </a:r>
          </a:p>
          <a:p>
            <a:pPr marL="742950" lvl="1" indent="-285750">
              <a:buFont typeface="Wingdings" pitchFamily="2" charset="2"/>
              <a:buChar char="ü"/>
            </a:pPr>
            <a:r>
              <a:rPr lang="en-US" sz="2000" dirty="0">
                <a:solidFill>
                  <a:schemeClr val="bg1"/>
                </a:solidFill>
                <a:latin typeface="Arial" panose="020B0604020202020204" pitchFamily="34" charset="0"/>
                <a:cs typeface="Arial" panose="020B0604020202020204" pitchFamily="34" charset="0"/>
              </a:rPr>
              <a:t>Provide neighborhood access (once again) to health care through new medical center</a:t>
            </a:r>
          </a:p>
          <a:p>
            <a:pPr marL="742950" lvl="1" indent="-285750">
              <a:buFont typeface="Wingdings" pitchFamily="2" charset="2"/>
              <a:buChar char="ü"/>
            </a:pPr>
            <a:r>
              <a:rPr lang="en-US" sz="2000" dirty="0">
                <a:solidFill>
                  <a:schemeClr val="bg1"/>
                </a:solidFill>
                <a:latin typeface="Arial" panose="020B0604020202020204" pitchFamily="34" charset="0"/>
                <a:cs typeface="Arial" panose="020B0604020202020204" pitchFamily="34" charset="0"/>
              </a:rPr>
              <a:t>One-time economic stimulus from construction</a:t>
            </a:r>
          </a:p>
          <a:p>
            <a:pPr marL="742950" lvl="1" indent="-285750">
              <a:buFont typeface="Wingdings" pitchFamily="2" charset="2"/>
              <a:buChar char="ü"/>
            </a:pPr>
            <a:r>
              <a:rPr lang="en-US" sz="2000" dirty="0">
                <a:solidFill>
                  <a:schemeClr val="bg1"/>
                </a:solidFill>
                <a:latin typeface="Arial" panose="020B0604020202020204" pitchFamily="34" charset="0"/>
                <a:cs typeface="Arial" panose="020B0604020202020204" pitchFamily="34" charset="0"/>
              </a:rPr>
              <a:t>Permanent economic benefits from new jobs and disposable income</a:t>
            </a:r>
          </a:p>
          <a:p>
            <a:pPr marL="742950" lvl="1" indent="-285750">
              <a:buFont typeface="Wingdings" pitchFamily="2" charset="2"/>
              <a:buChar char="ü"/>
            </a:pPr>
            <a:r>
              <a:rPr lang="en-US" sz="2000" dirty="0">
                <a:solidFill>
                  <a:schemeClr val="bg1"/>
                </a:solidFill>
                <a:latin typeface="Arial" panose="020B0604020202020204" pitchFamily="34" charset="0"/>
                <a:cs typeface="Arial" panose="020B0604020202020204" pitchFamily="34" charset="0"/>
              </a:rPr>
              <a:t>Creation of a new Innovative Living Community </a:t>
            </a:r>
          </a:p>
          <a:p>
            <a:pPr marL="285750" indent="-285750">
              <a:buFont typeface="Wingdings" pitchFamily="2" charset="2"/>
              <a:buChar char="ü"/>
            </a:pP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224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view of a city&#10;&#10;Description automatically generated">
            <a:extLst>
              <a:ext uri="{FF2B5EF4-FFF2-40B4-BE49-F238E27FC236}">
                <a16:creationId xmlns:a16="http://schemas.microsoft.com/office/drawing/2014/main" id="{887BEF0B-5855-724C-A4B7-98D6CC6ADB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ound Diagonal Corner Rectangle 4">
            <a:extLst>
              <a:ext uri="{FF2B5EF4-FFF2-40B4-BE49-F238E27FC236}">
                <a16:creationId xmlns:a16="http://schemas.microsoft.com/office/drawing/2014/main" id="{94A14D0E-F588-554E-94BB-CB2E8D5FD140}"/>
              </a:ext>
            </a:extLst>
          </p:cNvPr>
          <p:cNvSpPr/>
          <p:nvPr/>
        </p:nvSpPr>
        <p:spPr>
          <a:xfrm>
            <a:off x="1190648" y="5305949"/>
            <a:ext cx="2734643" cy="1740310"/>
          </a:xfrm>
          <a:prstGeom prst="round2Diag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 Diagonal Corner Rectangle 1">
            <a:extLst>
              <a:ext uri="{FF2B5EF4-FFF2-40B4-BE49-F238E27FC236}">
                <a16:creationId xmlns:a16="http://schemas.microsoft.com/office/drawing/2014/main" id="{C1E9817F-0A88-9348-A462-89E348AED7BC}"/>
              </a:ext>
            </a:extLst>
          </p:cNvPr>
          <p:cNvSpPr/>
          <p:nvPr/>
        </p:nvSpPr>
        <p:spPr>
          <a:xfrm>
            <a:off x="1252100" y="5364942"/>
            <a:ext cx="2734643" cy="1883023"/>
          </a:xfrm>
          <a:prstGeom prst="round2DiagRect">
            <a:avLst/>
          </a:prstGeom>
          <a:solidFill>
            <a:srgbClr val="064D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13">
            <a:extLst>
              <a:ext uri="{FF2B5EF4-FFF2-40B4-BE49-F238E27FC236}">
                <a16:creationId xmlns:a16="http://schemas.microsoft.com/office/drawing/2014/main" id="{27F56037-5648-7946-BB1C-4949F8425E0C}"/>
              </a:ext>
            </a:extLst>
          </p:cNvPr>
          <p:cNvSpPr txBox="1">
            <a:spLocks/>
          </p:cNvSpPr>
          <p:nvPr/>
        </p:nvSpPr>
        <p:spPr>
          <a:xfrm>
            <a:off x="1340590" y="5482645"/>
            <a:ext cx="2595716" cy="12735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bg1"/>
                </a:solidFill>
              </a:rPr>
              <a:t>The Administrative Center and Bardwell Elementary will be be connected through a new open space park through the already-approved intergovernmental agreement. </a:t>
            </a:r>
            <a:endParaRPr lang="en-US" sz="1400" dirty="0">
              <a:solidFill>
                <a:schemeClr val="bg1"/>
              </a:solidFill>
              <a:ea typeface="Open Sans" panose="020B0606030504020204" pitchFamily="34" charset="0"/>
              <a:cs typeface="Open Sans" panose="020B0606030504020204" pitchFamily="34" charset="0"/>
            </a:endParaRPr>
          </a:p>
        </p:txBody>
      </p:sp>
      <p:sp>
        <p:nvSpPr>
          <p:cNvPr id="6" name="Slide Number Placeholder 5">
            <a:extLst>
              <a:ext uri="{FF2B5EF4-FFF2-40B4-BE49-F238E27FC236}">
                <a16:creationId xmlns:a16="http://schemas.microsoft.com/office/drawing/2014/main" id="{2012FCE8-1918-AF40-AEAC-DCC7CC2A802E}"/>
              </a:ext>
            </a:extLst>
          </p:cNvPr>
          <p:cNvSpPr txBox="1">
            <a:spLocks/>
          </p:cNvSpPr>
          <p:nvPr/>
        </p:nvSpPr>
        <p:spPr>
          <a:xfrm>
            <a:off x="11046299" y="6119391"/>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bg1"/>
                </a:solidFill>
                <a:latin typeface="+mj-lt"/>
              </a:rPr>
              <a:t>|      </a:t>
            </a:r>
            <a:fld id="{696CAF5E-82FD-46C1-8113-274199A6E6F4}" type="slidenum">
              <a:rPr lang="id-ID" sz="1100" b="0" smtClean="0">
                <a:solidFill>
                  <a:schemeClr val="bg1"/>
                </a:solidFill>
                <a:latin typeface="+mj-lt"/>
              </a:rPr>
              <a:pPr algn="ctr"/>
              <a:t>14</a:t>
            </a:fld>
            <a:endParaRPr lang="id-ID" sz="1100" b="0" dirty="0">
              <a:solidFill>
                <a:schemeClr val="bg1"/>
              </a:solidFill>
              <a:latin typeface="+mj-lt"/>
            </a:endParaRPr>
          </a:p>
        </p:txBody>
      </p:sp>
      <p:pic>
        <p:nvPicPr>
          <p:cNvPr id="10" name="Picture 9">
            <a:extLst>
              <a:ext uri="{FF2B5EF4-FFF2-40B4-BE49-F238E27FC236}">
                <a16:creationId xmlns:a16="http://schemas.microsoft.com/office/drawing/2014/main" id="{608FA8FC-9888-0E43-B4C5-8B5F52CAB6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0743031" y="6057013"/>
            <a:ext cx="325462" cy="318682"/>
          </a:xfrm>
          <a:prstGeom prst="rect">
            <a:avLst/>
          </a:prstGeom>
        </p:spPr>
      </p:pic>
    </p:spTree>
    <p:extLst>
      <p:ext uri="{BB962C8B-B14F-4D97-AF65-F5344CB8AC3E}">
        <p14:creationId xmlns:p14="http://schemas.microsoft.com/office/powerpoint/2010/main" val="3395176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0485DD-131D-ED4D-BFB3-2FA2B0EE44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5" name="Round Diagonal Corner Rectangle 4">
            <a:extLst>
              <a:ext uri="{FF2B5EF4-FFF2-40B4-BE49-F238E27FC236}">
                <a16:creationId xmlns:a16="http://schemas.microsoft.com/office/drawing/2014/main" id="{94A14D0E-F588-554E-94BB-CB2E8D5FD140}"/>
              </a:ext>
            </a:extLst>
          </p:cNvPr>
          <p:cNvSpPr/>
          <p:nvPr/>
        </p:nvSpPr>
        <p:spPr>
          <a:xfrm>
            <a:off x="1190648" y="5305949"/>
            <a:ext cx="2734643" cy="1740310"/>
          </a:xfrm>
          <a:prstGeom prst="round2Diag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 Diagonal Corner Rectangle 1">
            <a:extLst>
              <a:ext uri="{FF2B5EF4-FFF2-40B4-BE49-F238E27FC236}">
                <a16:creationId xmlns:a16="http://schemas.microsoft.com/office/drawing/2014/main" id="{C1E9817F-0A88-9348-A462-89E348AED7BC}"/>
              </a:ext>
            </a:extLst>
          </p:cNvPr>
          <p:cNvSpPr/>
          <p:nvPr/>
        </p:nvSpPr>
        <p:spPr>
          <a:xfrm>
            <a:off x="1252100" y="5364942"/>
            <a:ext cx="2734643" cy="1883023"/>
          </a:xfrm>
          <a:prstGeom prst="round2DiagRect">
            <a:avLst/>
          </a:prstGeom>
          <a:solidFill>
            <a:srgbClr val="064D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13">
            <a:extLst>
              <a:ext uri="{FF2B5EF4-FFF2-40B4-BE49-F238E27FC236}">
                <a16:creationId xmlns:a16="http://schemas.microsoft.com/office/drawing/2014/main" id="{27F56037-5648-7946-BB1C-4949F8425E0C}"/>
              </a:ext>
            </a:extLst>
          </p:cNvPr>
          <p:cNvSpPr txBox="1">
            <a:spLocks/>
          </p:cNvSpPr>
          <p:nvPr/>
        </p:nvSpPr>
        <p:spPr>
          <a:xfrm>
            <a:off x="1340590" y="5482645"/>
            <a:ext cx="2595716" cy="12735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bg1"/>
                </a:solidFill>
              </a:rPr>
              <a:t>FVD acquired adjacent land and master planned for additional parks to address a deficiency in the area. </a:t>
            </a:r>
            <a:endParaRPr lang="en-US" sz="1400" dirty="0">
              <a:solidFill>
                <a:schemeClr val="bg1"/>
              </a:solidFill>
              <a:ea typeface="Open Sans" panose="020B0606030504020204" pitchFamily="34" charset="0"/>
              <a:cs typeface="Open Sans" panose="020B0606030504020204" pitchFamily="34" charset="0"/>
            </a:endParaRPr>
          </a:p>
        </p:txBody>
      </p:sp>
      <p:sp>
        <p:nvSpPr>
          <p:cNvPr id="6" name="Slide Number Placeholder 5">
            <a:extLst>
              <a:ext uri="{FF2B5EF4-FFF2-40B4-BE49-F238E27FC236}">
                <a16:creationId xmlns:a16="http://schemas.microsoft.com/office/drawing/2014/main" id="{2012FCE8-1918-AF40-AEAC-DCC7CC2A802E}"/>
              </a:ext>
            </a:extLst>
          </p:cNvPr>
          <p:cNvSpPr txBox="1">
            <a:spLocks/>
          </p:cNvSpPr>
          <p:nvPr/>
        </p:nvSpPr>
        <p:spPr>
          <a:xfrm>
            <a:off x="11046299" y="6119391"/>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bg1"/>
                </a:solidFill>
                <a:latin typeface="+mj-lt"/>
              </a:rPr>
              <a:t>|      </a:t>
            </a:r>
            <a:fld id="{696CAF5E-82FD-46C1-8113-274199A6E6F4}" type="slidenum">
              <a:rPr lang="id-ID" sz="1100" b="0" smtClean="0">
                <a:solidFill>
                  <a:schemeClr val="bg1"/>
                </a:solidFill>
                <a:latin typeface="+mj-lt"/>
              </a:rPr>
              <a:pPr algn="ctr"/>
              <a:t>15</a:t>
            </a:fld>
            <a:endParaRPr lang="id-ID" sz="1100" b="0" dirty="0">
              <a:solidFill>
                <a:schemeClr val="bg1"/>
              </a:solidFill>
              <a:latin typeface="+mj-lt"/>
            </a:endParaRPr>
          </a:p>
        </p:txBody>
      </p:sp>
      <p:pic>
        <p:nvPicPr>
          <p:cNvPr id="10" name="Picture 9">
            <a:extLst>
              <a:ext uri="{FF2B5EF4-FFF2-40B4-BE49-F238E27FC236}">
                <a16:creationId xmlns:a16="http://schemas.microsoft.com/office/drawing/2014/main" id="{608FA8FC-9888-0E43-B4C5-8B5F52CAB6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0743031" y="6057013"/>
            <a:ext cx="325462" cy="318682"/>
          </a:xfrm>
          <a:prstGeom prst="rect">
            <a:avLst/>
          </a:prstGeom>
        </p:spPr>
      </p:pic>
    </p:spTree>
    <p:extLst>
      <p:ext uri="{BB962C8B-B14F-4D97-AF65-F5344CB8AC3E}">
        <p14:creationId xmlns:p14="http://schemas.microsoft.com/office/powerpoint/2010/main" val="3014048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5B3863-12BD-3647-9B24-16AE36F547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4902"/>
            <a:ext cx="12192000" cy="6922902"/>
          </a:xfrm>
          <a:prstGeom prst="rect">
            <a:avLst/>
          </a:prstGeom>
        </p:spPr>
      </p:pic>
      <p:sp>
        <p:nvSpPr>
          <p:cNvPr id="5" name="Round Diagonal Corner Rectangle 4">
            <a:extLst>
              <a:ext uri="{FF2B5EF4-FFF2-40B4-BE49-F238E27FC236}">
                <a16:creationId xmlns:a16="http://schemas.microsoft.com/office/drawing/2014/main" id="{94A14D0E-F588-554E-94BB-CB2E8D5FD140}"/>
              </a:ext>
            </a:extLst>
          </p:cNvPr>
          <p:cNvSpPr/>
          <p:nvPr/>
        </p:nvSpPr>
        <p:spPr>
          <a:xfrm>
            <a:off x="1190648" y="5305949"/>
            <a:ext cx="2734643" cy="1740310"/>
          </a:xfrm>
          <a:prstGeom prst="round2Diag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 Diagonal Corner Rectangle 1">
            <a:extLst>
              <a:ext uri="{FF2B5EF4-FFF2-40B4-BE49-F238E27FC236}">
                <a16:creationId xmlns:a16="http://schemas.microsoft.com/office/drawing/2014/main" id="{C1E9817F-0A88-9348-A462-89E348AED7BC}"/>
              </a:ext>
            </a:extLst>
          </p:cNvPr>
          <p:cNvSpPr/>
          <p:nvPr/>
        </p:nvSpPr>
        <p:spPr>
          <a:xfrm>
            <a:off x="1252100" y="5364942"/>
            <a:ext cx="2734643" cy="1883023"/>
          </a:xfrm>
          <a:prstGeom prst="round2DiagRect">
            <a:avLst/>
          </a:prstGeom>
          <a:solidFill>
            <a:srgbClr val="064D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13">
            <a:extLst>
              <a:ext uri="{FF2B5EF4-FFF2-40B4-BE49-F238E27FC236}">
                <a16:creationId xmlns:a16="http://schemas.microsoft.com/office/drawing/2014/main" id="{27F56037-5648-7946-BB1C-4949F8425E0C}"/>
              </a:ext>
            </a:extLst>
          </p:cNvPr>
          <p:cNvSpPr txBox="1">
            <a:spLocks/>
          </p:cNvSpPr>
          <p:nvPr/>
        </p:nvSpPr>
        <p:spPr>
          <a:xfrm>
            <a:off x="1340590" y="5482645"/>
            <a:ext cx="2595716" cy="12735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bg1"/>
                </a:solidFill>
              </a:rPr>
              <a:t>The adaptive reuse will reconnect the campus to the neighborhood, increasing walkability, livability and improving the quality of life for the entire neighborhood.</a:t>
            </a:r>
            <a:endParaRPr lang="en-US" sz="1400" dirty="0">
              <a:solidFill>
                <a:schemeClr val="bg1"/>
              </a:solidFill>
              <a:ea typeface="Open Sans" panose="020B0606030504020204" pitchFamily="34" charset="0"/>
              <a:cs typeface="Open Sans" panose="020B0606030504020204" pitchFamily="34" charset="0"/>
            </a:endParaRPr>
          </a:p>
        </p:txBody>
      </p:sp>
      <p:sp>
        <p:nvSpPr>
          <p:cNvPr id="6" name="Slide Number Placeholder 5">
            <a:extLst>
              <a:ext uri="{FF2B5EF4-FFF2-40B4-BE49-F238E27FC236}">
                <a16:creationId xmlns:a16="http://schemas.microsoft.com/office/drawing/2014/main" id="{2012FCE8-1918-AF40-AEAC-DCC7CC2A802E}"/>
              </a:ext>
            </a:extLst>
          </p:cNvPr>
          <p:cNvSpPr txBox="1">
            <a:spLocks/>
          </p:cNvSpPr>
          <p:nvPr/>
        </p:nvSpPr>
        <p:spPr>
          <a:xfrm>
            <a:off x="11046299" y="6119391"/>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bg1"/>
                </a:solidFill>
                <a:latin typeface="+mj-lt"/>
              </a:rPr>
              <a:t>|      </a:t>
            </a:r>
            <a:fld id="{696CAF5E-82FD-46C1-8113-274199A6E6F4}" type="slidenum">
              <a:rPr lang="id-ID" sz="1100" b="0" smtClean="0">
                <a:solidFill>
                  <a:schemeClr val="bg1"/>
                </a:solidFill>
                <a:latin typeface="+mj-lt"/>
              </a:rPr>
              <a:pPr algn="ctr"/>
              <a:t>16</a:t>
            </a:fld>
            <a:endParaRPr lang="id-ID" sz="1100" b="0" dirty="0">
              <a:solidFill>
                <a:schemeClr val="bg1"/>
              </a:solidFill>
              <a:latin typeface="+mj-lt"/>
            </a:endParaRPr>
          </a:p>
        </p:txBody>
      </p:sp>
      <p:pic>
        <p:nvPicPr>
          <p:cNvPr id="10" name="Picture 9">
            <a:extLst>
              <a:ext uri="{FF2B5EF4-FFF2-40B4-BE49-F238E27FC236}">
                <a16:creationId xmlns:a16="http://schemas.microsoft.com/office/drawing/2014/main" id="{608FA8FC-9888-0E43-B4C5-8B5F52CAB6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0743031" y="6057013"/>
            <a:ext cx="325462" cy="318682"/>
          </a:xfrm>
          <a:prstGeom prst="rect">
            <a:avLst/>
          </a:prstGeom>
        </p:spPr>
      </p:pic>
    </p:spTree>
    <p:extLst>
      <p:ext uri="{BB962C8B-B14F-4D97-AF65-F5344CB8AC3E}">
        <p14:creationId xmlns:p14="http://schemas.microsoft.com/office/powerpoint/2010/main" val="3395084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7E1409-38DF-DA4D-B310-AE93958D78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22336" y="0"/>
            <a:ext cx="12192000" cy="6858000"/>
          </a:xfrm>
          <a:prstGeom prst="rect">
            <a:avLst/>
          </a:prstGeom>
        </p:spPr>
      </p:pic>
      <p:sp>
        <p:nvSpPr>
          <p:cNvPr id="31" name="Stored Data 30">
            <a:extLst>
              <a:ext uri="{FF2B5EF4-FFF2-40B4-BE49-F238E27FC236}">
                <a16:creationId xmlns:a16="http://schemas.microsoft.com/office/drawing/2014/main" id="{1A674A6E-A18B-A443-9C02-0F6ADED5576E}"/>
              </a:ext>
            </a:extLst>
          </p:cNvPr>
          <p:cNvSpPr/>
          <p:nvPr/>
        </p:nvSpPr>
        <p:spPr>
          <a:xfrm rot="10800000">
            <a:off x="-3464196" y="-228601"/>
            <a:ext cx="9674495" cy="7538483"/>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7342 w 10000"/>
              <a:gd name="connsiteY1" fmla="*/ 28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515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3674 w 10000"/>
              <a:gd name="connsiteY1" fmla="*/ 98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3045 w 10000"/>
              <a:gd name="connsiteY1" fmla="*/ 112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1667" y="0"/>
                </a:moveTo>
                <a:lnTo>
                  <a:pt x="3045" y="112"/>
                </a:lnTo>
                <a:cubicBezTo>
                  <a:pt x="2124" y="112"/>
                  <a:pt x="7174" y="3352"/>
                  <a:pt x="8333" y="5000"/>
                </a:cubicBezTo>
                <a:cubicBezTo>
                  <a:pt x="9492" y="6648"/>
                  <a:pt x="9079" y="10000"/>
                  <a:pt x="10000" y="10000"/>
                </a:cubicBezTo>
                <a:lnTo>
                  <a:pt x="1667" y="10000"/>
                </a:lnTo>
                <a:cubicBezTo>
                  <a:pt x="746" y="10000"/>
                  <a:pt x="0" y="7761"/>
                  <a:pt x="0" y="5000"/>
                </a:cubicBezTo>
                <a:cubicBezTo>
                  <a:pt x="0" y="2239"/>
                  <a:pt x="746" y="0"/>
                  <a:pt x="1667" y="0"/>
                </a:cubicBezTo>
                <a:close/>
              </a:path>
            </a:pathLst>
          </a:custGeom>
          <a:solidFill>
            <a:srgbClr val="006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tored Data 3">
            <a:extLst>
              <a:ext uri="{FF2B5EF4-FFF2-40B4-BE49-F238E27FC236}">
                <a16:creationId xmlns:a16="http://schemas.microsoft.com/office/drawing/2014/main" id="{F411B6B1-6B5C-9E4E-8D09-4D17C5677195}"/>
              </a:ext>
            </a:extLst>
          </p:cNvPr>
          <p:cNvSpPr/>
          <p:nvPr/>
        </p:nvSpPr>
        <p:spPr>
          <a:xfrm rot="10800000">
            <a:off x="-3464197" y="-228602"/>
            <a:ext cx="9560196" cy="815513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112 h 10112"/>
              <a:gd name="connsiteX1" fmla="*/ 7439 w 10000"/>
              <a:gd name="connsiteY1" fmla="*/ 0 h 10112"/>
              <a:gd name="connsiteX2" fmla="*/ 8333 w 10000"/>
              <a:gd name="connsiteY2" fmla="*/ 5112 h 10112"/>
              <a:gd name="connsiteX3" fmla="*/ 10000 w 10000"/>
              <a:gd name="connsiteY3" fmla="*/ 10112 h 10112"/>
              <a:gd name="connsiteX4" fmla="*/ 1667 w 10000"/>
              <a:gd name="connsiteY4" fmla="*/ 10112 h 10112"/>
              <a:gd name="connsiteX5" fmla="*/ 0 w 10000"/>
              <a:gd name="connsiteY5" fmla="*/ 5112 h 10112"/>
              <a:gd name="connsiteX6" fmla="*/ 1667 w 10000"/>
              <a:gd name="connsiteY6" fmla="*/ 112 h 10112"/>
              <a:gd name="connsiteX0" fmla="*/ 1667 w 10000"/>
              <a:gd name="connsiteY0" fmla="*/ 140 h 10140"/>
              <a:gd name="connsiteX1" fmla="*/ 4846 w 10000"/>
              <a:gd name="connsiteY1" fmla="*/ 0 h 10140"/>
              <a:gd name="connsiteX2" fmla="*/ 8333 w 10000"/>
              <a:gd name="connsiteY2" fmla="*/ 5140 h 10140"/>
              <a:gd name="connsiteX3" fmla="*/ 10000 w 10000"/>
              <a:gd name="connsiteY3" fmla="*/ 10140 h 10140"/>
              <a:gd name="connsiteX4" fmla="*/ 1667 w 10000"/>
              <a:gd name="connsiteY4" fmla="*/ 10140 h 10140"/>
              <a:gd name="connsiteX5" fmla="*/ 0 w 10000"/>
              <a:gd name="connsiteY5" fmla="*/ 5140 h 10140"/>
              <a:gd name="connsiteX6" fmla="*/ 1667 w 10000"/>
              <a:gd name="connsiteY6" fmla="*/ 140 h 10140"/>
              <a:gd name="connsiteX0" fmla="*/ 1667 w 10000"/>
              <a:gd name="connsiteY0" fmla="*/ 154 h 10154"/>
              <a:gd name="connsiteX1" fmla="*/ 3631 w 10000"/>
              <a:gd name="connsiteY1" fmla="*/ 0 h 10154"/>
              <a:gd name="connsiteX2" fmla="*/ 8333 w 10000"/>
              <a:gd name="connsiteY2" fmla="*/ 5154 h 10154"/>
              <a:gd name="connsiteX3" fmla="*/ 10000 w 10000"/>
              <a:gd name="connsiteY3" fmla="*/ 10154 h 10154"/>
              <a:gd name="connsiteX4" fmla="*/ 1667 w 10000"/>
              <a:gd name="connsiteY4" fmla="*/ 10154 h 10154"/>
              <a:gd name="connsiteX5" fmla="*/ 0 w 10000"/>
              <a:gd name="connsiteY5" fmla="*/ 5154 h 10154"/>
              <a:gd name="connsiteX6" fmla="*/ 1667 w 10000"/>
              <a:gd name="connsiteY6" fmla="*/ 154 h 10154"/>
              <a:gd name="connsiteX0" fmla="*/ 1667 w 10000"/>
              <a:gd name="connsiteY0" fmla="*/ 112 h 10112"/>
              <a:gd name="connsiteX1" fmla="*/ 3143 w 10000"/>
              <a:gd name="connsiteY1" fmla="*/ 0 h 10112"/>
              <a:gd name="connsiteX2" fmla="*/ 8333 w 10000"/>
              <a:gd name="connsiteY2" fmla="*/ 5112 h 10112"/>
              <a:gd name="connsiteX3" fmla="*/ 10000 w 10000"/>
              <a:gd name="connsiteY3" fmla="*/ 10112 h 10112"/>
              <a:gd name="connsiteX4" fmla="*/ 1667 w 10000"/>
              <a:gd name="connsiteY4" fmla="*/ 10112 h 10112"/>
              <a:gd name="connsiteX5" fmla="*/ 0 w 10000"/>
              <a:gd name="connsiteY5" fmla="*/ 5112 h 10112"/>
              <a:gd name="connsiteX6" fmla="*/ 1667 w 10000"/>
              <a:gd name="connsiteY6" fmla="*/ 112 h 10112"/>
              <a:gd name="connsiteX0" fmla="*/ 1667 w 10000"/>
              <a:gd name="connsiteY0" fmla="*/ 818 h 10818"/>
              <a:gd name="connsiteX1" fmla="*/ 4714 w 10000"/>
              <a:gd name="connsiteY1" fmla="*/ 0 h 10818"/>
              <a:gd name="connsiteX2" fmla="*/ 8333 w 10000"/>
              <a:gd name="connsiteY2" fmla="*/ 5818 h 10818"/>
              <a:gd name="connsiteX3" fmla="*/ 10000 w 10000"/>
              <a:gd name="connsiteY3" fmla="*/ 10818 h 10818"/>
              <a:gd name="connsiteX4" fmla="*/ 1667 w 10000"/>
              <a:gd name="connsiteY4" fmla="*/ 10818 h 10818"/>
              <a:gd name="connsiteX5" fmla="*/ 0 w 10000"/>
              <a:gd name="connsiteY5" fmla="*/ 5818 h 10818"/>
              <a:gd name="connsiteX6" fmla="*/ 1667 w 10000"/>
              <a:gd name="connsiteY6" fmla="*/ 818 h 1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818">
                <a:moveTo>
                  <a:pt x="1667" y="818"/>
                </a:moveTo>
                <a:cubicBezTo>
                  <a:pt x="4445" y="818"/>
                  <a:pt x="1936" y="0"/>
                  <a:pt x="4714" y="0"/>
                </a:cubicBezTo>
                <a:cubicBezTo>
                  <a:pt x="3793" y="0"/>
                  <a:pt x="7452" y="4015"/>
                  <a:pt x="8333" y="5818"/>
                </a:cubicBezTo>
                <a:cubicBezTo>
                  <a:pt x="9214" y="7621"/>
                  <a:pt x="9079" y="10818"/>
                  <a:pt x="10000" y="10818"/>
                </a:cubicBezTo>
                <a:lnTo>
                  <a:pt x="1667" y="10818"/>
                </a:lnTo>
                <a:cubicBezTo>
                  <a:pt x="746" y="10818"/>
                  <a:pt x="0" y="8579"/>
                  <a:pt x="0" y="5818"/>
                </a:cubicBezTo>
                <a:cubicBezTo>
                  <a:pt x="0" y="3057"/>
                  <a:pt x="746" y="818"/>
                  <a:pt x="1667" y="81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lide Number Placeholder 5">
            <a:extLst>
              <a:ext uri="{FF2B5EF4-FFF2-40B4-BE49-F238E27FC236}">
                <a16:creationId xmlns:a16="http://schemas.microsoft.com/office/drawing/2014/main" id="{E0C5B5A7-4226-0846-B4A2-415ADAE28E1E}"/>
              </a:ext>
            </a:extLst>
          </p:cNvPr>
          <p:cNvSpPr txBox="1">
            <a:spLocks/>
          </p:cNvSpPr>
          <p:nvPr/>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bg1"/>
                </a:solidFill>
                <a:latin typeface="+mj-lt"/>
              </a:rPr>
              <a:t>|      </a:t>
            </a:r>
            <a:fld id="{696CAF5E-82FD-46C1-8113-274199A6E6F4}" type="slidenum">
              <a:rPr lang="id-ID" sz="1100" b="0" smtClean="0">
                <a:solidFill>
                  <a:schemeClr val="bg1"/>
                </a:solidFill>
                <a:latin typeface="+mj-lt"/>
              </a:rPr>
              <a:pPr algn="ctr"/>
              <a:t>17</a:t>
            </a:fld>
            <a:endParaRPr lang="id-ID" sz="1100" b="0" dirty="0">
              <a:solidFill>
                <a:schemeClr val="bg1"/>
              </a:solidFill>
              <a:latin typeface="+mj-lt"/>
            </a:endParaRPr>
          </a:p>
        </p:txBody>
      </p:sp>
      <p:sp>
        <p:nvSpPr>
          <p:cNvPr id="6" name="Text Placeholder 5">
            <a:extLst>
              <a:ext uri="{FF2B5EF4-FFF2-40B4-BE49-F238E27FC236}">
                <a16:creationId xmlns:a16="http://schemas.microsoft.com/office/drawing/2014/main" id="{C303670C-EE8B-3C4E-9CDD-F064B2B584E1}"/>
              </a:ext>
            </a:extLst>
          </p:cNvPr>
          <p:cNvSpPr>
            <a:spLocks noGrp="1"/>
          </p:cNvSpPr>
          <p:nvPr>
            <p:ph type="body" sz="quarter" idx="11"/>
          </p:nvPr>
        </p:nvSpPr>
        <p:spPr/>
        <p:txBody>
          <a:bodyPr/>
          <a:lstStyle/>
          <a:p>
            <a:r>
              <a:rPr lang="en-US" dirty="0"/>
              <a:t>Campus Design Enhancements</a:t>
            </a:r>
          </a:p>
        </p:txBody>
      </p:sp>
      <p:pic>
        <p:nvPicPr>
          <p:cNvPr id="27" name="Picture 26" descr="A picture containing indoor, floor, table&#10;&#10;Description automatically generated">
            <a:extLst>
              <a:ext uri="{FF2B5EF4-FFF2-40B4-BE49-F238E27FC236}">
                <a16:creationId xmlns:a16="http://schemas.microsoft.com/office/drawing/2014/main" id="{508C7A63-B877-7B49-866C-B3BE294ED5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063" y="1691218"/>
            <a:ext cx="4347059" cy="2439378"/>
          </a:xfrm>
          <a:prstGeom prst="rect">
            <a:avLst/>
          </a:prstGeom>
        </p:spPr>
      </p:pic>
      <p:sp>
        <p:nvSpPr>
          <p:cNvPr id="30" name="Rectangle 29">
            <a:extLst>
              <a:ext uri="{FF2B5EF4-FFF2-40B4-BE49-F238E27FC236}">
                <a16:creationId xmlns:a16="http://schemas.microsoft.com/office/drawing/2014/main" id="{89CD54FB-535F-2C43-B250-FBDA44680E18}"/>
              </a:ext>
            </a:extLst>
          </p:cNvPr>
          <p:cNvSpPr/>
          <p:nvPr/>
        </p:nvSpPr>
        <p:spPr>
          <a:xfrm>
            <a:off x="443036" y="3794994"/>
            <a:ext cx="1871799" cy="253961"/>
          </a:xfrm>
          <a:prstGeom prst="rect">
            <a:avLst/>
          </a:prstGeom>
          <a:solidFill>
            <a:schemeClr val="tx1">
              <a:lumMod val="65000"/>
              <a:lumOff val="3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Narrow" panose="020B0606020202030204" pitchFamily="34" charset="0"/>
              </a:rPr>
              <a:t>View of Roof Top Courtyard</a:t>
            </a:r>
          </a:p>
        </p:txBody>
      </p:sp>
      <p:pic>
        <p:nvPicPr>
          <p:cNvPr id="36" name="Picture 35" descr="A large brick building&#10;&#10;Description automatically generated">
            <a:extLst>
              <a:ext uri="{FF2B5EF4-FFF2-40B4-BE49-F238E27FC236}">
                <a16:creationId xmlns:a16="http://schemas.microsoft.com/office/drawing/2014/main" id="{D858167E-DC63-1C4E-ADC8-8B9C8A3908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110" y="4212236"/>
            <a:ext cx="2897698" cy="1830125"/>
          </a:xfrm>
          <a:prstGeom prst="rect">
            <a:avLst/>
          </a:prstGeom>
        </p:spPr>
      </p:pic>
      <p:pic>
        <p:nvPicPr>
          <p:cNvPr id="37" name="Picture 36" descr="A large brick building with a window&#10;&#10;Description automatically generated">
            <a:extLst>
              <a:ext uri="{FF2B5EF4-FFF2-40B4-BE49-F238E27FC236}">
                <a16:creationId xmlns:a16="http://schemas.microsoft.com/office/drawing/2014/main" id="{6E6F5927-4698-E54B-B027-6AB970C5D7D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08210" y="4324349"/>
            <a:ext cx="2565925" cy="1615938"/>
          </a:xfrm>
          <a:prstGeom prst="rect">
            <a:avLst/>
          </a:prstGeom>
        </p:spPr>
      </p:pic>
      <p:sp>
        <p:nvSpPr>
          <p:cNvPr id="39" name="Rectangle 38">
            <a:extLst>
              <a:ext uri="{FF2B5EF4-FFF2-40B4-BE49-F238E27FC236}">
                <a16:creationId xmlns:a16="http://schemas.microsoft.com/office/drawing/2014/main" id="{5B5E893B-5A70-0B4C-B8E1-C8C769181849}"/>
              </a:ext>
            </a:extLst>
          </p:cNvPr>
          <p:cNvSpPr/>
          <p:nvPr/>
        </p:nvSpPr>
        <p:spPr>
          <a:xfrm>
            <a:off x="1373051" y="6152731"/>
            <a:ext cx="2819400" cy="315594"/>
          </a:xfrm>
          <a:prstGeom prst="rect">
            <a:avLst/>
          </a:prstGeom>
          <a:solidFill>
            <a:schemeClr val="tx1">
              <a:lumMod val="65000"/>
              <a:lumOff val="3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Narrow" panose="020B0606020202030204" pitchFamily="34" charset="0"/>
              </a:rPr>
              <a:t>Courtyard Ramp Concept</a:t>
            </a:r>
          </a:p>
        </p:txBody>
      </p:sp>
      <p:pic>
        <p:nvPicPr>
          <p:cNvPr id="13" name="Picture 12">
            <a:extLst>
              <a:ext uri="{FF2B5EF4-FFF2-40B4-BE49-F238E27FC236}">
                <a16:creationId xmlns:a16="http://schemas.microsoft.com/office/drawing/2014/main" id="{2836AC25-83A3-984D-BBB0-8892C12865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0743031" y="6057013"/>
            <a:ext cx="325462" cy="318682"/>
          </a:xfrm>
          <a:prstGeom prst="rect">
            <a:avLst/>
          </a:prstGeom>
        </p:spPr>
      </p:pic>
    </p:spTree>
    <p:extLst>
      <p:ext uri="{BB962C8B-B14F-4D97-AF65-F5344CB8AC3E}">
        <p14:creationId xmlns:p14="http://schemas.microsoft.com/office/powerpoint/2010/main" val="3307315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8EEA9E-A71D-D049-AEE8-3056A48CFC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64791"/>
            <a:ext cx="12192000" cy="8128000"/>
          </a:xfrm>
          <a:prstGeom prst="rect">
            <a:avLst/>
          </a:prstGeom>
        </p:spPr>
      </p:pic>
      <p:sp>
        <p:nvSpPr>
          <p:cNvPr id="13" name="Rectangle 12">
            <a:extLst>
              <a:ext uri="{FF2B5EF4-FFF2-40B4-BE49-F238E27FC236}">
                <a16:creationId xmlns:a16="http://schemas.microsoft.com/office/drawing/2014/main" id="{100762A5-6492-BC4D-AB88-B47D1CC6E72C}"/>
              </a:ext>
            </a:extLst>
          </p:cNvPr>
          <p:cNvSpPr/>
          <p:nvPr/>
        </p:nvSpPr>
        <p:spPr>
          <a:xfrm>
            <a:off x="-117231" y="1892410"/>
            <a:ext cx="12309231" cy="2615980"/>
          </a:xfrm>
          <a:prstGeom prst="rect">
            <a:avLst/>
          </a:prstGeom>
          <a:solidFill>
            <a:srgbClr val="00683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D3740B87-A086-4F4F-872D-7B3AB6638FCF}"/>
              </a:ext>
            </a:extLst>
          </p:cNvPr>
          <p:cNvSpPr txBox="1">
            <a:spLocks/>
          </p:cNvSpPr>
          <p:nvPr/>
        </p:nvSpPr>
        <p:spPr>
          <a:xfrm>
            <a:off x="5394918" y="2691245"/>
            <a:ext cx="6617144" cy="7377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rPr>
              <a:t>The Critical Role of </a:t>
            </a:r>
          </a:p>
          <a:p>
            <a:pPr marL="0" indent="0">
              <a:buNone/>
            </a:pPr>
            <a:r>
              <a:rPr lang="en-US" sz="4400" b="1" dirty="0">
                <a:solidFill>
                  <a:schemeClr val="bg1"/>
                </a:solidFill>
              </a:rPr>
              <a:t>Tax Credits</a:t>
            </a:r>
          </a:p>
        </p:txBody>
      </p:sp>
      <p:grpSp>
        <p:nvGrpSpPr>
          <p:cNvPr id="15" name="Group 14">
            <a:extLst>
              <a:ext uri="{FF2B5EF4-FFF2-40B4-BE49-F238E27FC236}">
                <a16:creationId xmlns:a16="http://schemas.microsoft.com/office/drawing/2014/main" id="{B67C2378-4E31-584E-9838-0280F17F77AB}"/>
              </a:ext>
            </a:extLst>
          </p:cNvPr>
          <p:cNvGrpSpPr/>
          <p:nvPr/>
        </p:nvGrpSpPr>
        <p:grpSpPr>
          <a:xfrm>
            <a:off x="86399" y="1485698"/>
            <a:ext cx="5503157" cy="3298573"/>
            <a:chOff x="-1178427" y="157838"/>
            <a:chExt cx="9626076" cy="5769837"/>
          </a:xfrm>
        </p:grpSpPr>
        <p:sp>
          <p:nvSpPr>
            <p:cNvPr id="16" name="Freeform 17">
              <a:extLst>
                <a:ext uri="{FF2B5EF4-FFF2-40B4-BE49-F238E27FC236}">
                  <a16:creationId xmlns:a16="http://schemas.microsoft.com/office/drawing/2014/main" id="{D2FAC9C4-33C8-B44D-8385-6B75B4B98C59}"/>
                </a:ext>
              </a:extLst>
            </p:cNvPr>
            <p:cNvSpPr>
              <a:spLocks/>
            </p:cNvSpPr>
            <p:nvPr/>
          </p:nvSpPr>
          <p:spPr bwMode="auto">
            <a:xfrm rot="7229570">
              <a:off x="909888" y="-1514442"/>
              <a:ext cx="5548740" cy="9335493"/>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rgbClr val="006838">
                <a:alpha val="23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7">
              <a:extLst>
                <a:ext uri="{FF2B5EF4-FFF2-40B4-BE49-F238E27FC236}">
                  <a16:creationId xmlns:a16="http://schemas.microsoft.com/office/drawing/2014/main" id="{7CA2BC76-B949-0340-86D9-09D0B3314D8C}"/>
                </a:ext>
              </a:extLst>
            </p:cNvPr>
            <p:cNvSpPr>
              <a:spLocks/>
            </p:cNvSpPr>
            <p:nvPr/>
          </p:nvSpPr>
          <p:spPr bwMode="auto">
            <a:xfrm rot="7962988">
              <a:off x="1340475" y="-1237571"/>
              <a:ext cx="5275622" cy="8938726"/>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rgbClr val="006838">
                <a:alpha val="23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7">
              <a:extLst>
                <a:ext uri="{FF2B5EF4-FFF2-40B4-BE49-F238E27FC236}">
                  <a16:creationId xmlns:a16="http://schemas.microsoft.com/office/drawing/2014/main" id="{FE92ABFC-2B30-7346-A0A9-C0974147D934}"/>
                </a:ext>
              </a:extLst>
            </p:cNvPr>
            <p:cNvSpPr>
              <a:spLocks/>
            </p:cNvSpPr>
            <p:nvPr/>
          </p:nvSpPr>
          <p:spPr bwMode="auto">
            <a:xfrm rot="6829227">
              <a:off x="949696" y="-1735539"/>
              <a:ext cx="5548740" cy="9335493"/>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rgbClr val="006838">
                <a:alpha val="23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7">
              <a:extLst>
                <a:ext uri="{FF2B5EF4-FFF2-40B4-BE49-F238E27FC236}">
                  <a16:creationId xmlns:a16="http://schemas.microsoft.com/office/drawing/2014/main" id="{1E90872B-15AD-F242-9357-80875039F0F7}"/>
                </a:ext>
              </a:extLst>
            </p:cNvPr>
            <p:cNvSpPr>
              <a:spLocks/>
            </p:cNvSpPr>
            <p:nvPr/>
          </p:nvSpPr>
          <p:spPr bwMode="auto">
            <a:xfrm rot="7856699">
              <a:off x="714950" y="-1538387"/>
              <a:ext cx="5548740" cy="9335493"/>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pic>
        <p:nvPicPr>
          <p:cNvPr id="11" name="Picture 10">
            <a:extLst>
              <a:ext uri="{FF2B5EF4-FFF2-40B4-BE49-F238E27FC236}">
                <a16:creationId xmlns:a16="http://schemas.microsoft.com/office/drawing/2014/main" id="{81C849C1-FEAE-C743-93B9-F53959A84E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6860" y="2832332"/>
            <a:ext cx="3161345" cy="995385"/>
          </a:xfrm>
          <a:prstGeom prst="rect">
            <a:avLst/>
          </a:prstGeom>
        </p:spPr>
      </p:pic>
    </p:spTree>
    <p:extLst>
      <p:ext uri="{BB962C8B-B14F-4D97-AF65-F5344CB8AC3E}">
        <p14:creationId xmlns:p14="http://schemas.microsoft.com/office/powerpoint/2010/main" val="1922544913"/>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C039940C-C4BA-F542-883A-6123947E2C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2" name="Round Diagonal Corner Rectangle 31">
            <a:extLst>
              <a:ext uri="{FF2B5EF4-FFF2-40B4-BE49-F238E27FC236}">
                <a16:creationId xmlns:a16="http://schemas.microsoft.com/office/drawing/2014/main" id="{824EDEC6-FE42-334A-96BE-5709AB213775}"/>
              </a:ext>
            </a:extLst>
          </p:cNvPr>
          <p:cNvSpPr/>
          <p:nvPr/>
        </p:nvSpPr>
        <p:spPr>
          <a:xfrm>
            <a:off x="2261320" y="1071113"/>
            <a:ext cx="8015241" cy="5141002"/>
          </a:xfrm>
          <a:prstGeom prst="round2DiagRect">
            <a:avLst>
              <a:gd name="adj1" fmla="val 16667"/>
              <a:gd name="adj2" fmla="val 0"/>
            </a:avLst>
          </a:prstGeom>
          <a:solidFill>
            <a:srgbClr val="064D2A">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Slide Number Placeholder 5">
            <a:extLst>
              <a:ext uri="{FF2B5EF4-FFF2-40B4-BE49-F238E27FC236}">
                <a16:creationId xmlns:a16="http://schemas.microsoft.com/office/drawing/2014/main" id="{40D09A94-9CE9-CE45-B1D4-BF294B913061}"/>
              </a:ext>
            </a:extLst>
          </p:cNvPr>
          <p:cNvSpPr txBox="1">
            <a:spLocks/>
          </p:cNvSpPr>
          <p:nvPr/>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bg1"/>
                </a:solidFill>
                <a:latin typeface="+mj-lt"/>
              </a:rPr>
              <a:t>|      </a:t>
            </a:r>
            <a:fld id="{696CAF5E-82FD-46C1-8113-274199A6E6F4}" type="slidenum">
              <a:rPr lang="id-ID" sz="1100" b="0" smtClean="0">
                <a:solidFill>
                  <a:schemeClr val="bg1"/>
                </a:solidFill>
                <a:latin typeface="+mj-lt"/>
              </a:rPr>
              <a:pPr algn="ctr"/>
              <a:t>19</a:t>
            </a:fld>
            <a:endParaRPr lang="id-ID" sz="1100" b="0" dirty="0">
              <a:solidFill>
                <a:schemeClr val="bg1"/>
              </a:solidFill>
              <a:latin typeface="+mj-lt"/>
            </a:endParaRPr>
          </a:p>
        </p:txBody>
      </p:sp>
      <p:sp>
        <p:nvSpPr>
          <p:cNvPr id="72" name="Text Placeholder 13">
            <a:extLst>
              <a:ext uri="{FF2B5EF4-FFF2-40B4-BE49-F238E27FC236}">
                <a16:creationId xmlns:a16="http://schemas.microsoft.com/office/drawing/2014/main" id="{89953AF8-D29F-4A47-8357-19B6B55183E6}"/>
              </a:ext>
            </a:extLst>
          </p:cNvPr>
          <p:cNvSpPr txBox="1">
            <a:spLocks/>
          </p:cNvSpPr>
          <p:nvPr/>
        </p:nvSpPr>
        <p:spPr>
          <a:xfrm>
            <a:off x="4364834" y="3061041"/>
            <a:ext cx="1224235" cy="6228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4800" b="1" dirty="0">
              <a:solidFill>
                <a:srgbClr val="7E9D3B"/>
              </a:solidFill>
            </a:endParaRPr>
          </a:p>
        </p:txBody>
      </p:sp>
      <p:pic>
        <p:nvPicPr>
          <p:cNvPr id="22" name="Picture 21">
            <a:extLst>
              <a:ext uri="{FF2B5EF4-FFF2-40B4-BE49-F238E27FC236}">
                <a16:creationId xmlns:a16="http://schemas.microsoft.com/office/drawing/2014/main" id="{C50A5CF9-42A9-324F-A964-5680D5BCDF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0743031" y="6057013"/>
            <a:ext cx="325462" cy="318682"/>
          </a:xfrm>
          <a:prstGeom prst="rect">
            <a:avLst/>
          </a:prstGeom>
        </p:spPr>
      </p:pic>
      <p:sp>
        <p:nvSpPr>
          <p:cNvPr id="24" name="TextBox 23">
            <a:extLst>
              <a:ext uri="{FF2B5EF4-FFF2-40B4-BE49-F238E27FC236}">
                <a16:creationId xmlns:a16="http://schemas.microsoft.com/office/drawing/2014/main" id="{EECDFA6B-42CF-BA41-B8CC-FBBB8C2C2318}"/>
              </a:ext>
            </a:extLst>
          </p:cNvPr>
          <p:cNvSpPr txBox="1"/>
          <p:nvPr/>
        </p:nvSpPr>
        <p:spPr>
          <a:xfrm>
            <a:off x="1694406" y="4890552"/>
            <a:ext cx="8803187" cy="1107996"/>
          </a:xfrm>
          <a:prstGeom prst="rect">
            <a:avLst/>
          </a:prstGeom>
          <a:noFill/>
        </p:spPr>
        <p:txBody>
          <a:bodyPr wrap="square" rtlCol="0">
            <a:spAutoFit/>
          </a:bodyPr>
          <a:lstStyle/>
          <a:p>
            <a:pPr algn="ctr"/>
            <a:r>
              <a:rPr lang="en-US" sz="2200" b="1" dirty="0">
                <a:solidFill>
                  <a:schemeClr val="bg1"/>
                </a:solidFill>
                <a:latin typeface="Arial" panose="020B0604020202020204" pitchFamily="34" charset="0"/>
                <a:cs typeface="Arial" panose="020B0604020202020204" pitchFamily="34" charset="0"/>
              </a:rPr>
              <a:t>“The greenest building is the one that’s already built.”</a:t>
            </a:r>
          </a:p>
          <a:p>
            <a:pPr algn="ctr"/>
            <a:endParaRPr lang="en-US" sz="2200" b="1" dirty="0">
              <a:solidFill>
                <a:schemeClr val="bg1"/>
              </a:solidFill>
              <a:latin typeface="Arial" panose="020B0604020202020204" pitchFamily="34" charset="0"/>
              <a:cs typeface="Arial" panose="020B0604020202020204" pitchFamily="34" charset="0"/>
            </a:endParaRPr>
          </a:p>
          <a:p>
            <a:pPr algn="ctr"/>
            <a:r>
              <a:rPr lang="en-US" sz="2200" dirty="0">
                <a:solidFill>
                  <a:schemeClr val="bg1"/>
                </a:solidFill>
                <a:latin typeface="Arial" panose="020B0604020202020204" pitchFamily="34" charset="0"/>
                <a:cs typeface="Arial" panose="020B0604020202020204" pitchFamily="34" charset="0"/>
              </a:rPr>
              <a:t>Source: </a:t>
            </a:r>
            <a:r>
              <a:rPr lang="en-US" sz="22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https://www.nps.gov/tps/sustainability.htm</a:t>
            </a:r>
            <a:r>
              <a:rPr lang="en-US" sz="2200" dirty="0">
                <a:solidFill>
                  <a:schemeClr val="bg1"/>
                </a:solidFill>
                <a:latin typeface="Arial" panose="020B0604020202020204" pitchFamily="34" charset="0"/>
                <a:cs typeface="Arial" panose="020B0604020202020204" pitchFamily="34" charset="0"/>
              </a:rPr>
              <a:t> </a:t>
            </a:r>
          </a:p>
        </p:txBody>
      </p:sp>
      <p:pic>
        <p:nvPicPr>
          <p:cNvPr id="4" name="Picture 3" descr="A picture containing device&#10;&#10;Description automatically generated">
            <a:extLst>
              <a:ext uri="{FF2B5EF4-FFF2-40B4-BE49-F238E27FC236}">
                <a16:creationId xmlns:a16="http://schemas.microsoft.com/office/drawing/2014/main" id="{0E27B9EB-C789-F440-9992-342590E9EDF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534811" y="1839418"/>
            <a:ext cx="5468257" cy="2929423"/>
          </a:xfrm>
          <a:prstGeom prst="rect">
            <a:avLst/>
          </a:prstGeom>
        </p:spPr>
      </p:pic>
      <p:sp>
        <p:nvSpPr>
          <p:cNvPr id="2" name="Rectangle 1">
            <a:extLst>
              <a:ext uri="{FF2B5EF4-FFF2-40B4-BE49-F238E27FC236}">
                <a16:creationId xmlns:a16="http://schemas.microsoft.com/office/drawing/2014/main" id="{A73C5A3D-C726-914F-AFED-EF0560EBD6AC}"/>
              </a:ext>
            </a:extLst>
          </p:cNvPr>
          <p:cNvSpPr/>
          <p:nvPr/>
        </p:nvSpPr>
        <p:spPr>
          <a:xfrm>
            <a:off x="2427514" y="1139857"/>
            <a:ext cx="7849047" cy="577850"/>
          </a:xfrm>
          <a:prstGeom prst="rect">
            <a:avLst/>
          </a:prstGeom>
        </p:spPr>
        <p:txBody>
          <a:bodyPr wrap="square">
            <a:spAutoFit/>
          </a:bodyPr>
          <a:lstStyle/>
          <a:p>
            <a:pPr algn="ctr">
              <a:lnSpc>
                <a:spcPct val="150000"/>
              </a:lnSpc>
            </a:pPr>
            <a:r>
              <a:rPr lang="en-US" sz="2400" b="1" dirty="0">
                <a:solidFill>
                  <a:schemeClr val="bg1"/>
                </a:solidFill>
                <a:latin typeface="Arial" panose="020B0604020202020204" pitchFamily="34" charset="0"/>
                <a:cs typeface="Arial" panose="020B0604020202020204" pitchFamily="34" charset="0"/>
              </a:rPr>
              <a:t>Historic Tax Credits</a:t>
            </a:r>
            <a:endParaRPr lang="en-US" sz="2400" b="1"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720029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Diagonal Corner Rectangle 7">
            <a:extLst>
              <a:ext uri="{FF2B5EF4-FFF2-40B4-BE49-F238E27FC236}">
                <a16:creationId xmlns:a16="http://schemas.microsoft.com/office/drawing/2014/main" id="{942F7D4C-9F08-5E4A-9DD7-D8F2A0500BEB}"/>
              </a:ext>
            </a:extLst>
          </p:cNvPr>
          <p:cNvSpPr/>
          <p:nvPr/>
        </p:nvSpPr>
        <p:spPr>
          <a:xfrm>
            <a:off x="255639" y="1267357"/>
            <a:ext cx="5820697" cy="3789749"/>
          </a:xfrm>
          <a:prstGeom prst="round2DiagRect">
            <a:avLst/>
          </a:prstGeom>
          <a:solidFill>
            <a:srgbClr val="064D2A">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9" name="TextBox 18">
            <a:extLst>
              <a:ext uri="{FF2B5EF4-FFF2-40B4-BE49-F238E27FC236}">
                <a16:creationId xmlns:a16="http://schemas.microsoft.com/office/drawing/2014/main" id="{66F6D6EF-4602-4290-932C-E610948A4639}"/>
              </a:ext>
            </a:extLst>
          </p:cNvPr>
          <p:cNvSpPr txBox="1"/>
          <p:nvPr/>
        </p:nvSpPr>
        <p:spPr>
          <a:xfrm>
            <a:off x="5950464" y="1811840"/>
            <a:ext cx="5057599" cy="416011"/>
          </a:xfrm>
          <a:prstGeom prst="rect">
            <a:avLst/>
          </a:prstGeom>
          <a:noFill/>
        </p:spPr>
        <p:txBody>
          <a:bodyPr wrap="square" rtlCol="0">
            <a:spAutoFit/>
          </a:bodyPr>
          <a:lstStyle/>
          <a:p>
            <a:pPr algn="ctr">
              <a:lnSpc>
                <a:spcPct val="150000"/>
              </a:lnSpc>
            </a:pPr>
            <a:r>
              <a:rPr lang="en-US" sz="1600" b="1" dirty="0">
                <a:latin typeface="Arial" panose="020B0604020202020204" pitchFamily="34" charset="0"/>
                <a:ea typeface="Lato" panose="020F0502020204030203" pitchFamily="34" charset="0"/>
                <a:cs typeface="Arial" panose="020B0604020202020204" pitchFamily="34" charset="0"/>
              </a:rPr>
              <a:t>INTRODUCING FOX VALLEY DEVELOPERS</a:t>
            </a:r>
          </a:p>
        </p:txBody>
      </p:sp>
      <p:sp>
        <p:nvSpPr>
          <p:cNvPr id="24" name="TextBox 23">
            <a:extLst>
              <a:ext uri="{FF2B5EF4-FFF2-40B4-BE49-F238E27FC236}">
                <a16:creationId xmlns:a16="http://schemas.microsoft.com/office/drawing/2014/main" id="{DA8C5193-2C22-4E31-8C1E-45B1B3629A38}"/>
              </a:ext>
            </a:extLst>
          </p:cNvPr>
          <p:cNvSpPr txBox="1"/>
          <p:nvPr/>
        </p:nvSpPr>
        <p:spPr>
          <a:xfrm>
            <a:off x="6306713" y="2278148"/>
            <a:ext cx="5387150" cy="3539430"/>
          </a:xfrm>
          <a:prstGeom prst="rect">
            <a:avLst/>
          </a:prstGeom>
          <a:noFill/>
        </p:spPr>
        <p:txBody>
          <a:bodyPr wrap="square" rtlCol="0">
            <a:spAutoFit/>
          </a:bodyPr>
          <a:lstStyle/>
          <a:p>
            <a:r>
              <a:rPr lang="en-US" sz="1400" dirty="0">
                <a:latin typeface="Arial" panose="020B0604020202020204" pitchFamily="34" charset="0"/>
                <a:ea typeface="Open Sans" panose="020B0606030504020204" pitchFamily="34" charset="0"/>
                <a:cs typeface="Arial" panose="020B0604020202020204" pitchFamily="34" charset="0"/>
              </a:rPr>
              <a:t>Fox Valley Developers is an Aurora-Centric group of business leaders who have come together with the shared purpose of preserving, restoring and repurposing the historic campus to transform and renew the Bardwell neighborhood.</a:t>
            </a:r>
          </a:p>
          <a:p>
            <a:endParaRPr lang="en-US" sz="1400" dirty="0">
              <a:latin typeface="Arial" panose="020B0604020202020204" pitchFamily="34" charset="0"/>
              <a:ea typeface="Open Sans" panose="020B0606030504020204" pitchFamily="34" charset="0"/>
              <a:cs typeface="Arial" panose="020B0604020202020204" pitchFamily="34" charset="0"/>
            </a:endParaRPr>
          </a:p>
          <a:p>
            <a:r>
              <a:rPr lang="en-US" sz="1400" dirty="0">
                <a:latin typeface="Arial" panose="020B0604020202020204" pitchFamily="34" charset="0"/>
                <a:ea typeface="Open Sans" panose="020B0606030504020204" pitchFamily="34" charset="0"/>
                <a:cs typeface="Arial" panose="020B0604020202020204" pitchFamily="34" charset="0"/>
              </a:rPr>
              <a:t>The partners in the group are three sets of brothers who all share deep connections to Aurora and have achieved professional success in their respective fields.</a:t>
            </a:r>
          </a:p>
          <a:p>
            <a:r>
              <a:rPr lang="en-US" sz="1400" dirty="0">
                <a:latin typeface="Arial" panose="020B0604020202020204" pitchFamily="34" charset="0"/>
                <a:ea typeface="Open Sans" panose="020B0606030504020204" pitchFamily="34" charset="0"/>
                <a:cs typeface="Arial" panose="020B0604020202020204" pitchFamily="34" charset="0"/>
              </a:rPr>
              <a:t> </a:t>
            </a:r>
          </a:p>
          <a:p>
            <a:r>
              <a:rPr lang="en-US" sz="1400" dirty="0">
                <a:latin typeface="Arial" panose="020B0604020202020204" pitchFamily="34" charset="0"/>
                <a:ea typeface="Open Sans" panose="020B0606030504020204" pitchFamily="34" charset="0"/>
                <a:cs typeface="Arial" panose="020B0604020202020204" pitchFamily="34" charset="0"/>
              </a:rPr>
              <a:t>After watching the Bardwell Copley campus decay over the past several decades, these life-long friends decided to do something about it and offer the City of Aurora a new path that would deliver immediate results for the community.</a:t>
            </a:r>
          </a:p>
          <a:p>
            <a:endParaRPr lang="en-US" sz="1400" dirty="0">
              <a:latin typeface="Arial" panose="020B0604020202020204" pitchFamily="34" charset="0"/>
              <a:ea typeface="Open Sans" panose="020B0606030504020204" pitchFamily="34" charset="0"/>
              <a:cs typeface="Arial" panose="020B0604020202020204" pitchFamily="34" charset="0"/>
            </a:endParaRPr>
          </a:p>
          <a:p>
            <a:r>
              <a:rPr lang="en-US" sz="1400" dirty="0">
                <a:latin typeface="Arial" panose="020B0604020202020204" pitchFamily="34" charset="0"/>
                <a:ea typeface="Open Sans" panose="020B0606030504020204" pitchFamily="34" charset="0"/>
                <a:cs typeface="Arial" panose="020B0604020202020204" pitchFamily="34" charset="0"/>
              </a:rPr>
              <a:t>We assembled team of complimentary advisors to make redevelopment of the campus a reality. </a:t>
            </a:r>
          </a:p>
        </p:txBody>
      </p:sp>
      <p:pic>
        <p:nvPicPr>
          <p:cNvPr id="10" name="Picture 9">
            <a:extLst>
              <a:ext uri="{FF2B5EF4-FFF2-40B4-BE49-F238E27FC236}">
                <a16:creationId xmlns:a16="http://schemas.microsoft.com/office/drawing/2014/main" id="{454E44EC-4EA6-6046-804F-CC49250F811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364713" y="834366"/>
            <a:ext cx="1785393" cy="942289"/>
          </a:xfrm>
          <a:prstGeom prst="rect">
            <a:avLst/>
          </a:prstGeom>
        </p:spPr>
      </p:pic>
      <p:pic>
        <p:nvPicPr>
          <p:cNvPr id="3" name="Picture 2">
            <a:extLst>
              <a:ext uri="{FF2B5EF4-FFF2-40B4-BE49-F238E27FC236}">
                <a16:creationId xmlns:a16="http://schemas.microsoft.com/office/drawing/2014/main" id="{7C4715AA-9B18-7D4F-9538-19D3BEB263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317" y="1181100"/>
            <a:ext cx="5803900" cy="3784600"/>
          </a:xfrm>
          <a:prstGeom prst="rect">
            <a:avLst/>
          </a:prstGeom>
        </p:spPr>
      </p:pic>
      <p:sp>
        <p:nvSpPr>
          <p:cNvPr id="7" name="Text Placeholder 2">
            <a:extLst>
              <a:ext uri="{FF2B5EF4-FFF2-40B4-BE49-F238E27FC236}">
                <a16:creationId xmlns:a16="http://schemas.microsoft.com/office/drawing/2014/main" id="{9011DFBC-090A-334A-95C3-61837EE33CE1}"/>
              </a:ext>
            </a:extLst>
          </p:cNvPr>
          <p:cNvSpPr txBox="1">
            <a:spLocks/>
          </p:cNvSpPr>
          <p:nvPr/>
        </p:nvSpPr>
        <p:spPr>
          <a:xfrm>
            <a:off x="255639" y="5221765"/>
            <a:ext cx="5880578" cy="7377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err="1">
                <a:solidFill>
                  <a:srgbClr val="42689C"/>
                </a:solidFill>
              </a:rPr>
              <a:t>www.foxvalleydevelopers.com</a:t>
            </a:r>
            <a:endParaRPr lang="en-US" b="1" dirty="0">
              <a:solidFill>
                <a:srgbClr val="42689C"/>
              </a:solidFill>
            </a:endParaRPr>
          </a:p>
        </p:txBody>
      </p:sp>
    </p:spTree>
    <p:extLst>
      <p:ext uri="{BB962C8B-B14F-4D97-AF65-F5344CB8AC3E}">
        <p14:creationId xmlns:p14="http://schemas.microsoft.com/office/powerpoint/2010/main" val="370934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C039940C-C4BA-F542-883A-6123947E2C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2" name="Round Diagonal Corner Rectangle 31">
            <a:extLst>
              <a:ext uri="{FF2B5EF4-FFF2-40B4-BE49-F238E27FC236}">
                <a16:creationId xmlns:a16="http://schemas.microsoft.com/office/drawing/2014/main" id="{824EDEC6-FE42-334A-96BE-5709AB213775}"/>
              </a:ext>
            </a:extLst>
          </p:cNvPr>
          <p:cNvSpPr/>
          <p:nvPr/>
        </p:nvSpPr>
        <p:spPr>
          <a:xfrm>
            <a:off x="2261320" y="1071113"/>
            <a:ext cx="8015241" cy="5141002"/>
          </a:xfrm>
          <a:prstGeom prst="round2DiagRect">
            <a:avLst>
              <a:gd name="adj1" fmla="val 16667"/>
              <a:gd name="adj2" fmla="val 0"/>
            </a:avLst>
          </a:prstGeom>
          <a:solidFill>
            <a:srgbClr val="064D2A">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Slide Number Placeholder 5">
            <a:extLst>
              <a:ext uri="{FF2B5EF4-FFF2-40B4-BE49-F238E27FC236}">
                <a16:creationId xmlns:a16="http://schemas.microsoft.com/office/drawing/2014/main" id="{40D09A94-9CE9-CE45-B1D4-BF294B913061}"/>
              </a:ext>
            </a:extLst>
          </p:cNvPr>
          <p:cNvSpPr txBox="1">
            <a:spLocks/>
          </p:cNvSpPr>
          <p:nvPr/>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bg1"/>
                </a:solidFill>
                <a:latin typeface="+mj-lt"/>
              </a:rPr>
              <a:t>|      </a:t>
            </a:r>
            <a:fld id="{696CAF5E-82FD-46C1-8113-274199A6E6F4}" type="slidenum">
              <a:rPr lang="id-ID" sz="1100" b="0" smtClean="0">
                <a:solidFill>
                  <a:schemeClr val="bg1"/>
                </a:solidFill>
                <a:latin typeface="+mj-lt"/>
              </a:rPr>
              <a:pPr algn="ctr"/>
              <a:t>20</a:t>
            </a:fld>
            <a:endParaRPr lang="id-ID" sz="1100" b="0" dirty="0">
              <a:solidFill>
                <a:schemeClr val="bg1"/>
              </a:solidFill>
              <a:latin typeface="+mj-lt"/>
            </a:endParaRPr>
          </a:p>
        </p:txBody>
      </p:sp>
      <p:sp>
        <p:nvSpPr>
          <p:cNvPr id="72" name="Text Placeholder 13">
            <a:extLst>
              <a:ext uri="{FF2B5EF4-FFF2-40B4-BE49-F238E27FC236}">
                <a16:creationId xmlns:a16="http://schemas.microsoft.com/office/drawing/2014/main" id="{89953AF8-D29F-4A47-8357-19B6B55183E6}"/>
              </a:ext>
            </a:extLst>
          </p:cNvPr>
          <p:cNvSpPr txBox="1">
            <a:spLocks/>
          </p:cNvSpPr>
          <p:nvPr/>
        </p:nvSpPr>
        <p:spPr>
          <a:xfrm>
            <a:off x="4364834" y="3061041"/>
            <a:ext cx="1224235" cy="6228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4800" b="1" dirty="0">
              <a:solidFill>
                <a:srgbClr val="7E9D3B"/>
              </a:solidFill>
            </a:endParaRPr>
          </a:p>
        </p:txBody>
      </p:sp>
      <p:pic>
        <p:nvPicPr>
          <p:cNvPr id="22" name="Picture 21">
            <a:extLst>
              <a:ext uri="{FF2B5EF4-FFF2-40B4-BE49-F238E27FC236}">
                <a16:creationId xmlns:a16="http://schemas.microsoft.com/office/drawing/2014/main" id="{C50A5CF9-42A9-324F-A964-5680D5BCDF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0743031" y="6057013"/>
            <a:ext cx="325462" cy="318682"/>
          </a:xfrm>
          <a:prstGeom prst="rect">
            <a:avLst/>
          </a:prstGeom>
        </p:spPr>
      </p:pic>
      <p:sp>
        <p:nvSpPr>
          <p:cNvPr id="2" name="Rectangle 1">
            <a:extLst>
              <a:ext uri="{FF2B5EF4-FFF2-40B4-BE49-F238E27FC236}">
                <a16:creationId xmlns:a16="http://schemas.microsoft.com/office/drawing/2014/main" id="{A73C5A3D-C726-914F-AFED-EF0560EBD6AC}"/>
              </a:ext>
            </a:extLst>
          </p:cNvPr>
          <p:cNvSpPr/>
          <p:nvPr/>
        </p:nvSpPr>
        <p:spPr>
          <a:xfrm>
            <a:off x="2427514" y="1074541"/>
            <a:ext cx="7849047" cy="830997"/>
          </a:xfrm>
          <a:prstGeom prst="rect">
            <a:avLst/>
          </a:prstGeom>
        </p:spPr>
        <p:txBody>
          <a:bodyPr wrap="square">
            <a:spAutoFit/>
          </a:bodyPr>
          <a:lstStyle/>
          <a:p>
            <a:pPr algn="ctr"/>
            <a:r>
              <a:rPr lang="en-US" sz="2400" b="1" dirty="0">
                <a:solidFill>
                  <a:schemeClr val="bg1"/>
                </a:solidFill>
                <a:latin typeface="Arial" panose="020B0604020202020204" pitchFamily="34" charset="0"/>
                <a:cs typeface="Arial" panose="020B0604020202020204" pitchFamily="34" charset="0"/>
              </a:rPr>
              <a:t>Kane Energy Efficiency Program – </a:t>
            </a:r>
          </a:p>
          <a:p>
            <a:pPr algn="ctr"/>
            <a:r>
              <a:rPr lang="en-US" sz="2400" b="1" dirty="0">
                <a:solidFill>
                  <a:schemeClr val="bg1"/>
                </a:solidFill>
                <a:latin typeface="Arial" panose="020B0604020202020204" pitchFamily="34" charset="0"/>
                <a:cs typeface="Arial" panose="020B0604020202020204" pitchFamily="34" charset="0"/>
              </a:rPr>
              <a:t>Commercial Property Assessed Clean Energy </a:t>
            </a:r>
          </a:p>
        </p:txBody>
      </p:sp>
      <p:sp>
        <p:nvSpPr>
          <p:cNvPr id="6" name="Rectangle 5">
            <a:extLst>
              <a:ext uri="{FF2B5EF4-FFF2-40B4-BE49-F238E27FC236}">
                <a16:creationId xmlns:a16="http://schemas.microsoft.com/office/drawing/2014/main" id="{789E31C9-7DF9-0C49-BFDB-185412021EDA}"/>
              </a:ext>
            </a:extLst>
          </p:cNvPr>
          <p:cNvSpPr/>
          <p:nvPr/>
        </p:nvSpPr>
        <p:spPr>
          <a:xfrm>
            <a:off x="2498637" y="2171025"/>
            <a:ext cx="4713514" cy="350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1EDFA25A-1569-394C-A129-A4E17ED62D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1751" y="2226872"/>
            <a:ext cx="4470400" cy="3335338"/>
          </a:xfrm>
          <a:prstGeom prst="rect">
            <a:avLst/>
          </a:prstGeom>
        </p:spPr>
      </p:pic>
      <p:sp>
        <p:nvSpPr>
          <p:cNvPr id="8" name="TextBox 7">
            <a:extLst>
              <a:ext uri="{FF2B5EF4-FFF2-40B4-BE49-F238E27FC236}">
                <a16:creationId xmlns:a16="http://schemas.microsoft.com/office/drawing/2014/main" id="{5D336F6B-B192-594C-8E31-A161749ABF89}"/>
              </a:ext>
            </a:extLst>
          </p:cNvPr>
          <p:cNvSpPr txBox="1"/>
          <p:nvPr/>
        </p:nvSpPr>
        <p:spPr>
          <a:xfrm>
            <a:off x="7362406" y="2259905"/>
            <a:ext cx="2763900" cy="3416320"/>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We are excited to utilize the KEEP / C-PACE program to help make this historic campus energy-efficient. </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We hope to be a demonstration project for other property owners in the area and encourage others to take advantage of this new opportunity.</a:t>
            </a:r>
          </a:p>
        </p:txBody>
      </p:sp>
    </p:spTree>
    <p:extLst>
      <p:ext uri="{BB962C8B-B14F-4D97-AF65-F5344CB8AC3E}">
        <p14:creationId xmlns:p14="http://schemas.microsoft.com/office/powerpoint/2010/main" val="2005777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8EEA9E-A71D-D049-AEE8-3056A48CFC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64791"/>
            <a:ext cx="12192000" cy="8128000"/>
          </a:xfrm>
          <a:prstGeom prst="rect">
            <a:avLst/>
          </a:prstGeom>
        </p:spPr>
      </p:pic>
      <p:sp>
        <p:nvSpPr>
          <p:cNvPr id="13" name="Rectangle 12">
            <a:extLst>
              <a:ext uri="{FF2B5EF4-FFF2-40B4-BE49-F238E27FC236}">
                <a16:creationId xmlns:a16="http://schemas.microsoft.com/office/drawing/2014/main" id="{100762A5-6492-BC4D-AB88-B47D1CC6E72C}"/>
              </a:ext>
            </a:extLst>
          </p:cNvPr>
          <p:cNvSpPr/>
          <p:nvPr/>
        </p:nvSpPr>
        <p:spPr>
          <a:xfrm>
            <a:off x="-117231" y="1892410"/>
            <a:ext cx="12309231" cy="2615980"/>
          </a:xfrm>
          <a:prstGeom prst="rect">
            <a:avLst/>
          </a:prstGeom>
          <a:solidFill>
            <a:srgbClr val="00683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D3740B87-A086-4F4F-872D-7B3AB6638FCF}"/>
              </a:ext>
            </a:extLst>
          </p:cNvPr>
          <p:cNvSpPr txBox="1">
            <a:spLocks/>
          </p:cNvSpPr>
          <p:nvPr/>
        </p:nvSpPr>
        <p:spPr>
          <a:xfrm>
            <a:off x="5394918" y="2691245"/>
            <a:ext cx="6617144" cy="7377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rPr>
              <a:t>Adaptive Re-use Spurs</a:t>
            </a:r>
          </a:p>
          <a:p>
            <a:pPr marL="0" indent="0">
              <a:buNone/>
            </a:pPr>
            <a:r>
              <a:rPr lang="en-US" sz="4400" b="1" dirty="0">
                <a:solidFill>
                  <a:schemeClr val="bg1"/>
                </a:solidFill>
              </a:rPr>
              <a:t>Economic Impact</a:t>
            </a:r>
          </a:p>
        </p:txBody>
      </p:sp>
      <p:grpSp>
        <p:nvGrpSpPr>
          <p:cNvPr id="15" name="Group 14">
            <a:extLst>
              <a:ext uri="{FF2B5EF4-FFF2-40B4-BE49-F238E27FC236}">
                <a16:creationId xmlns:a16="http://schemas.microsoft.com/office/drawing/2014/main" id="{B67C2378-4E31-584E-9838-0280F17F77AB}"/>
              </a:ext>
            </a:extLst>
          </p:cNvPr>
          <p:cNvGrpSpPr/>
          <p:nvPr/>
        </p:nvGrpSpPr>
        <p:grpSpPr>
          <a:xfrm>
            <a:off x="86399" y="1485698"/>
            <a:ext cx="5503157" cy="3298573"/>
            <a:chOff x="-1178427" y="157838"/>
            <a:chExt cx="9626076" cy="5769837"/>
          </a:xfrm>
        </p:grpSpPr>
        <p:sp>
          <p:nvSpPr>
            <p:cNvPr id="16" name="Freeform 17">
              <a:extLst>
                <a:ext uri="{FF2B5EF4-FFF2-40B4-BE49-F238E27FC236}">
                  <a16:creationId xmlns:a16="http://schemas.microsoft.com/office/drawing/2014/main" id="{D2FAC9C4-33C8-B44D-8385-6B75B4B98C59}"/>
                </a:ext>
              </a:extLst>
            </p:cNvPr>
            <p:cNvSpPr>
              <a:spLocks/>
            </p:cNvSpPr>
            <p:nvPr/>
          </p:nvSpPr>
          <p:spPr bwMode="auto">
            <a:xfrm rot="7229570">
              <a:off x="909888" y="-1514442"/>
              <a:ext cx="5548740" cy="9335493"/>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rgbClr val="006838">
                <a:alpha val="23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7">
              <a:extLst>
                <a:ext uri="{FF2B5EF4-FFF2-40B4-BE49-F238E27FC236}">
                  <a16:creationId xmlns:a16="http://schemas.microsoft.com/office/drawing/2014/main" id="{7CA2BC76-B949-0340-86D9-09D0B3314D8C}"/>
                </a:ext>
              </a:extLst>
            </p:cNvPr>
            <p:cNvSpPr>
              <a:spLocks/>
            </p:cNvSpPr>
            <p:nvPr/>
          </p:nvSpPr>
          <p:spPr bwMode="auto">
            <a:xfrm rot="7962988">
              <a:off x="1340475" y="-1237571"/>
              <a:ext cx="5275622" cy="8938726"/>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rgbClr val="006838">
                <a:alpha val="23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7">
              <a:extLst>
                <a:ext uri="{FF2B5EF4-FFF2-40B4-BE49-F238E27FC236}">
                  <a16:creationId xmlns:a16="http://schemas.microsoft.com/office/drawing/2014/main" id="{FE92ABFC-2B30-7346-A0A9-C0974147D934}"/>
                </a:ext>
              </a:extLst>
            </p:cNvPr>
            <p:cNvSpPr>
              <a:spLocks/>
            </p:cNvSpPr>
            <p:nvPr/>
          </p:nvSpPr>
          <p:spPr bwMode="auto">
            <a:xfrm rot="6829227">
              <a:off x="949696" y="-1735539"/>
              <a:ext cx="5548740" cy="9335493"/>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rgbClr val="006838">
                <a:alpha val="23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7">
              <a:extLst>
                <a:ext uri="{FF2B5EF4-FFF2-40B4-BE49-F238E27FC236}">
                  <a16:creationId xmlns:a16="http://schemas.microsoft.com/office/drawing/2014/main" id="{1E90872B-15AD-F242-9357-80875039F0F7}"/>
                </a:ext>
              </a:extLst>
            </p:cNvPr>
            <p:cNvSpPr>
              <a:spLocks/>
            </p:cNvSpPr>
            <p:nvPr/>
          </p:nvSpPr>
          <p:spPr bwMode="auto">
            <a:xfrm rot="7856699">
              <a:off x="714950" y="-1538387"/>
              <a:ext cx="5548740" cy="9335493"/>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pic>
        <p:nvPicPr>
          <p:cNvPr id="11" name="Picture 10">
            <a:extLst>
              <a:ext uri="{FF2B5EF4-FFF2-40B4-BE49-F238E27FC236}">
                <a16:creationId xmlns:a16="http://schemas.microsoft.com/office/drawing/2014/main" id="{81C849C1-FEAE-C743-93B9-F53959A84E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6860" y="2832332"/>
            <a:ext cx="3161345" cy="995385"/>
          </a:xfrm>
          <a:prstGeom prst="rect">
            <a:avLst/>
          </a:prstGeom>
        </p:spPr>
      </p:pic>
    </p:spTree>
    <p:extLst>
      <p:ext uri="{BB962C8B-B14F-4D97-AF65-F5344CB8AC3E}">
        <p14:creationId xmlns:p14="http://schemas.microsoft.com/office/powerpoint/2010/main" val="2101878998"/>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C039940C-C4BA-F542-883A-6123947E2C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2" name="Round Diagonal Corner Rectangle 31">
            <a:extLst>
              <a:ext uri="{FF2B5EF4-FFF2-40B4-BE49-F238E27FC236}">
                <a16:creationId xmlns:a16="http://schemas.microsoft.com/office/drawing/2014/main" id="{824EDEC6-FE42-334A-96BE-5709AB213775}"/>
              </a:ext>
            </a:extLst>
          </p:cNvPr>
          <p:cNvSpPr/>
          <p:nvPr/>
        </p:nvSpPr>
        <p:spPr>
          <a:xfrm>
            <a:off x="1743562" y="849087"/>
            <a:ext cx="9051010" cy="4725621"/>
          </a:xfrm>
          <a:prstGeom prst="round2DiagRect">
            <a:avLst/>
          </a:prstGeom>
          <a:solidFill>
            <a:srgbClr val="064D2A">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CCAB41F5-7E82-A446-9DBD-4001BC766490}"/>
              </a:ext>
            </a:extLst>
          </p:cNvPr>
          <p:cNvSpPr>
            <a:spLocks noGrp="1"/>
          </p:cNvSpPr>
          <p:nvPr>
            <p:ph type="body" sz="quarter" idx="10"/>
          </p:nvPr>
        </p:nvSpPr>
        <p:spPr>
          <a:xfrm>
            <a:off x="1781088" y="1328035"/>
            <a:ext cx="9051010" cy="957422"/>
          </a:xfrm>
        </p:spPr>
        <p:txBody>
          <a:bodyPr/>
          <a:lstStyle/>
          <a:p>
            <a:pPr algn="ctr"/>
            <a:r>
              <a:rPr lang="en-US" sz="2800" dirty="0">
                <a:solidFill>
                  <a:schemeClr val="bg1"/>
                </a:solidFill>
              </a:rPr>
              <a:t>It’s Not A Cost – It’s An Investment</a:t>
            </a:r>
          </a:p>
        </p:txBody>
      </p:sp>
      <p:sp>
        <p:nvSpPr>
          <p:cNvPr id="36" name="Slide Number Placeholder 5">
            <a:extLst>
              <a:ext uri="{FF2B5EF4-FFF2-40B4-BE49-F238E27FC236}">
                <a16:creationId xmlns:a16="http://schemas.microsoft.com/office/drawing/2014/main" id="{40D09A94-9CE9-CE45-B1D4-BF294B913061}"/>
              </a:ext>
            </a:extLst>
          </p:cNvPr>
          <p:cNvSpPr txBox="1">
            <a:spLocks/>
          </p:cNvSpPr>
          <p:nvPr/>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bg1"/>
                </a:solidFill>
                <a:latin typeface="+mj-lt"/>
              </a:rPr>
              <a:t>|      </a:t>
            </a:r>
            <a:fld id="{696CAF5E-82FD-46C1-8113-274199A6E6F4}" type="slidenum">
              <a:rPr lang="id-ID" sz="1100" b="0" smtClean="0">
                <a:solidFill>
                  <a:schemeClr val="bg1"/>
                </a:solidFill>
                <a:latin typeface="+mj-lt"/>
              </a:rPr>
              <a:pPr algn="ctr"/>
              <a:t>22</a:t>
            </a:fld>
            <a:endParaRPr lang="id-ID" sz="1100" b="0" dirty="0">
              <a:solidFill>
                <a:schemeClr val="bg1"/>
              </a:solidFill>
              <a:latin typeface="+mj-lt"/>
            </a:endParaRPr>
          </a:p>
        </p:txBody>
      </p:sp>
      <p:sp>
        <p:nvSpPr>
          <p:cNvPr id="72" name="Text Placeholder 13">
            <a:extLst>
              <a:ext uri="{FF2B5EF4-FFF2-40B4-BE49-F238E27FC236}">
                <a16:creationId xmlns:a16="http://schemas.microsoft.com/office/drawing/2014/main" id="{89953AF8-D29F-4A47-8357-19B6B55183E6}"/>
              </a:ext>
            </a:extLst>
          </p:cNvPr>
          <p:cNvSpPr txBox="1">
            <a:spLocks/>
          </p:cNvSpPr>
          <p:nvPr/>
        </p:nvSpPr>
        <p:spPr>
          <a:xfrm>
            <a:off x="4364834" y="3061041"/>
            <a:ext cx="1224235" cy="6228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4800" b="1" dirty="0">
              <a:solidFill>
                <a:srgbClr val="7E9D3B"/>
              </a:solidFill>
            </a:endParaRPr>
          </a:p>
        </p:txBody>
      </p:sp>
      <p:pic>
        <p:nvPicPr>
          <p:cNvPr id="22" name="Picture 21">
            <a:extLst>
              <a:ext uri="{FF2B5EF4-FFF2-40B4-BE49-F238E27FC236}">
                <a16:creationId xmlns:a16="http://schemas.microsoft.com/office/drawing/2014/main" id="{C50A5CF9-42A9-324F-A964-5680D5BCDF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0743031" y="6057013"/>
            <a:ext cx="325462" cy="318682"/>
          </a:xfrm>
          <a:prstGeom prst="rect">
            <a:avLst/>
          </a:prstGeom>
        </p:spPr>
      </p:pic>
      <p:sp>
        <p:nvSpPr>
          <p:cNvPr id="24" name="TextBox 23">
            <a:extLst>
              <a:ext uri="{FF2B5EF4-FFF2-40B4-BE49-F238E27FC236}">
                <a16:creationId xmlns:a16="http://schemas.microsoft.com/office/drawing/2014/main" id="{EECDFA6B-42CF-BA41-B8CC-FBBB8C2C2318}"/>
              </a:ext>
            </a:extLst>
          </p:cNvPr>
          <p:cNvSpPr txBox="1"/>
          <p:nvPr/>
        </p:nvSpPr>
        <p:spPr>
          <a:xfrm>
            <a:off x="1905000" y="2050988"/>
            <a:ext cx="8803187" cy="2800767"/>
          </a:xfrm>
          <a:prstGeom prst="rect">
            <a:avLst/>
          </a:prstGeom>
          <a:noFill/>
        </p:spPr>
        <p:txBody>
          <a:bodyPr wrap="square" rtlCol="0">
            <a:spAutoFit/>
          </a:bodyPr>
          <a:lstStyle/>
          <a:p>
            <a:r>
              <a:rPr lang="en-US" sz="2200" dirty="0">
                <a:solidFill>
                  <a:schemeClr val="bg1"/>
                </a:solidFill>
                <a:latin typeface="Arial" panose="020B0604020202020204" pitchFamily="34" charset="0"/>
                <a:cs typeface="Arial" panose="020B0604020202020204" pitchFamily="34" charset="0"/>
              </a:rPr>
              <a:t>There are some that view projects like this as a cost, burden or obligation for local leaders. We believe that re-use should be a catalyst for renewed prosperity and deliver clear benefits to the community.</a:t>
            </a:r>
          </a:p>
          <a:p>
            <a:endParaRPr lang="en-US" sz="2200" dirty="0">
              <a:solidFill>
                <a:schemeClr val="bg1"/>
              </a:solidFill>
              <a:latin typeface="Arial" panose="020B0604020202020204" pitchFamily="34" charset="0"/>
              <a:cs typeface="Arial" panose="020B0604020202020204" pitchFamily="34" charset="0"/>
            </a:endParaRPr>
          </a:p>
          <a:p>
            <a:r>
              <a:rPr lang="en-US" sz="2200" b="1" dirty="0">
                <a:solidFill>
                  <a:schemeClr val="bg1"/>
                </a:solidFill>
                <a:latin typeface="Arial" panose="020B0604020202020204" pitchFamily="34" charset="0"/>
                <a:cs typeface="Arial" panose="020B0604020202020204" pitchFamily="34" charset="0"/>
              </a:rPr>
              <a:t>It’s not a cost – it’s an investment in a brighter future, with clear and quantifiable economic benefits! </a:t>
            </a:r>
          </a:p>
          <a:p>
            <a:pPr marL="285750" indent="-285750">
              <a:buFont typeface="Wingdings" pitchFamily="2" charset="2"/>
              <a:buChar char="ü"/>
            </a:pPr>
            <a:endParaRPr lang="en-US" sz="2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8789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F9759FF6-7C83-6443-B591-0C84677ACF6F}"/>
              </a:ext>
            </a:extLst>
          </p:cNvPr>
          <p:cNvPicPr>
            <a:picLocks noChangeAspect="1"/>
          </p:cNvPicPr>
          <p:nvPr/>
        </p:nvPicPr>
        <p:blipFill>
          <a:blip r:embed="rId2" cstate="screen">
            <a:alphaModFix amt="71000"/>
            <a:extLst>
              <a:ext uri="{28A0092B-C50C-407E-A947-70E740481C1C}">
                <a14:useLocalDpi xmlns:a14="http://schemas.microsoft.com/office/drawing/2010/main"/>
              </a:ext>
            </a:extLst>
          </a:blip>
          <a:stretch>
            <a:fillRect/>
          </a:stretch>
        </p:blipFill>
        <p:spPr>
          <a:xfrm>
            <a:off x="-50112" y="-98382"/>
            <a:ext cx="12242112" cy="6956382"/>
          </a:xfrm>
          <a:prstGeom prst="rect">
            <a:avLst/>
          </a:prstGeom>
        </p:spPr>
      </p:pic>
      <p:sp>
        <p:nvSpPr>
          <p:cNvPr id="32" name="Round Diagonal Corner Rectangle 31">
            <a:extLst>
              <a:ext uri="{FF2B5EF4-FFF2-40B4-BE49-F238E27FC236}">
                <a16:creationId xmlns:a16="http://schemas.microsoft.com/office/drawing/2014/main" id="{824EDEC6-FE42-334A-96BE-5709AB213775}"/>
              </a:ext>
            </a:extLst>
          </p:cNvPr>
          <p:cNvSpPr/>
          <p:nvPr/>
        </p:nvSpPr>
        <p:spPr>
          <a:xfrm>
            <a:off x="1743562" y="418456"/>
            <a:ext cx="9051010" cy="6114081"/>
          </a:xfrm>
          <a:prstGeom prst="round2DiagRect">
            <a:avLst/>
          </a:prstGeom>
          <a:solidFill>
            <a:srgbClr val="064D2A">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CCAB41F5-7E82-A446-9DBD-4001BC766490}"/>
              </a:ext>
            </a:extLst>
          </p:cNvPr>
          <p:cNvSpPr>
            <a:spLocks noGrp="1"/>
          </p:cNvSpPr>
          <p:nvPr>
            <p:ph type="body" sz="quarter" idx="10"/>
          </p:nvPr>
        </p:nvSpPr>
        <p:spPr>
          <a:xfrm>
            <a:off x="2270872" y="1199796"/>
            <a:ext cx="8383245" cy="755428"/>
          </a:xfrm>
        </p:spPr>
        <p:txBody>
          <a:bodyPr/>
          <a:lstStyle/>
          <a:p>
            <a:pPr algn="ctr"/>
            <a:r>
              <a:rPr lang="en-US" sz="3400" dirty="0">
                <a:solidFill>
                  <a:schemeClr val="bg1"/>
                </a:solidFill>
              </a:rPr>
              <a:t>Reuse = Renewed Economy</a:t>
            </a:r>
          </a:p>
          <a:p>
            <a:pPr algn="ctr"/>
            <a:endParaRPr lang="en-US" sz="3500" dirty="0">
              <a:solidFill>
                <a:srgbClr val="064D2A"/>
              </a:solidFill>
            </a:endParaRPr>
          </a:p>
        </p:txBody>
      </p:sp>
      <p:sp>
        <p:nvSpPr>
          <p:cNvPr id="36" name="Slide Number Placeholder 5">
            <a:extLst>
              <a:ext uri="{FF2B5EF4-FFF2-40B4-BE49-F238E27FC236}">
                <a16:creationId xmlns:a16="http://schemas.microsoft.com/office/drawing/2014/main" id="{40D09A94-9CE9-CE45-B1D4-BF294B913061}"/>
              </a:ext>
            </a:extLst>
          </p:cNvPr>
          <p:cNvSpPr txBox="1">
            <a:spLocks/>
          </p:cNvSpPr>
          <p:nvPr/>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bg1"/>
                </a:solidFill>
                <a:latin typeface="+mj-lt"/>
              </a:rPr>
              <a:t>|      </a:t>
            </a:r>
            <a:fld id="{696CAF5E-82FD-46C1-8113-274199A6E6F4}" type="slidenum">
              <a:rPr lang="id-ID" sz="1100" b="0" smtClean="0">
                <a:solidFill>
                  <a:schemeClr val="bg1"/>
                </a:solidFill>
                <a:latin typeface="+mj-lt"/>
              </a:rPr>
              <a:pPr algn="ctr"/>
              <a:t>23</a:t>
            </a:fld>
            <a:endParaRPr lang="id-ID" sz="1100" b="0" dirty="0">
              <a:solidFill>
                <a:schemeClr val="bg1"/>
              </a:solidFill>
              <a:latin typeface="+mj-lt"/>
            </a:endParaRPr>
          </a:p>
        </p:txBody>
      </p:sp>
      <p:sp>
        <p:nvSpPr>
          <p:cNvPr id="61" name="Rectangle 60">
            <a:extLst>
              <a:ext uri="{FF2B5EF4-FFF2-40B4-BE49-F238E27FC236}">
                <a16:creationId xmlns:a16="http://schemas.microsoft.com/office/drawing/2014/main" id="{4A4BFCA1-F151-1841-93D1-1299EAA39778}"/>
              </a:ext>
            </a:extLst>
          </p:cNvPr>
          <p:cNvSpPr/>
          <p:nvPr/>
        </p:nvSpPr>
        <p:spPr>
          <a:xfrm>
            <a:off x="2270872" y="2712408"/>
            <a:ext cx="2094340" cy="2377469"/>
          </a:xfrm>
          <a:prstGeom prst="rect">
            <a:avLst/>
          </a:prstGeom>
          <a:solidFill>
            <a:srgbClr val="064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1C3448A2-BDEA-5E46-B2B9-29CC4C54EFAE}"/>
              </a:ext>
            </a:extLst>
          </p:cNvPr>
          <p:cNvSpPr/>
          <p:nvPr/>
        </p:nvSpPr>
        <p:spPr>
          <a:xfrm>
            <a:off x="2432006" y="2343546"/>
            <a:ext cx="1754367" cy="790997"/>
          </a:xfrm>
          <a:prstGeom prst="rect">
            <a:avLst/>
          </a:prstGeom>
          <a:solidFill>
            <a:srgbClr val="A9C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4F85FC18-E6BA-014D-A9CF-D2FA4B4F9C60}"/>
              </a:ext>
            </a:extLst>
          </p:cNvPr>
          <p:cNvSpPr txBox="1"/>
          <p:nvPr/>
        </p:nvSpPr>
        <p:spPr>
          <a:xfrm>
            <a:off x="2426956" y="2386945"/>
            <a:ext cx="1743455" cy="738664"/>
          </a:xfrm>
          <a:prstGeom prst="rect">
            <a:avLst/>
          </a:prstGeom>
          <a:noFill/>
        </p:spPr>
        <p:txBody>
          <a:bodyPr wrap="square" rtlCol="0" anchor="t">
            <a:spAutoFit/>
          </a:bodyPr>
          <a:lstStyle/>
          <a:p>
            <a:pPr algn="ctr"/>
            <a:r>
              <a:rPr lang="en-US" sz="1400" b="1" dirty="0">
                <a:solidFill>
                  <a:schemeClr val="bg1"/>
                </a:solidFill>
                <a:latin typeface="Arial" panose="020B0604020202020204" pitchFamily="34" charset="0"/>
                <a:cs typeface="Arial" panose="020B0604020202020204" pitchFamily="34" charset="0"/>
              </a:rPr>
              <a:t>Reinvestment in the property will create: </a:t>
            </a:r>
          </a:p>
        </p:txBody>
      </p:sp>
      <p:sp>
        <p:nvSpPr>
          <p:cNvPr id="64" name="Oval 63">
            <a:extLst>
              <a:ext uri="{FF2B5EF4-FFF2-40B4-BE49-F238E27FC236}">
                <a16:creationId xmlns:a16="http://schemas.microsoft.com/office/drawing/2014/main" id="{55F980B1-5D0A-7945-ADE4-968B783A5531}"/>
              </a:ext>
            </a:extLst>
          </p:cNvPr>
          <p:cNvSpPr/>
          <p:nvPr/>
        </p:nvSpPr>
        <p:spPr>
          <a:xfrm>
            <a:off x="2550397" y="3392962"/>
            <a:ext cx="1492450" cy="14924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 Placeholder 13">
            <a:extLst>
              <a:ext uri="{FF2B5EF4-FFF2-40B4-BE49-F238E27FC236}">
                <a16:creationId xmlns:a16="http://schemas.microsoft.com/office/drawing/2014/main" id="{EF6B9F89-3ABF-7240-978E-572584E4E675}"/>
              </a:ext>
            </a:extLst>
          </p:cNvPr>
          <p:cNvSpPr txBox="1">
            <a:spLocks/>
          </p:cNvSpPr>
          <p:nvPr/>
        </p:nvSpPr>
        <p:spPr>
          <a:xfrm>
            <a:off x="2498856" y="3532388"/>
            <a:ext cx="1492450" cy="497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4800" b="1" dirty="0">
                <a:solidFill>
                  <a:srgbClr val="7E9D3B"/>
                </a:solidFill>
              </a:rPr>
              <a:t>739</a:t>
            </a:r>
          </a:p>
        </p:txBody>
      </p:sp>
      <p:sp>
        <p:nvSpPr>
          <p:cNvPr id="67" name="Text Placeholder 13">
            <a:extLst>
              <a:ext uri="{FF2B5EF4-FFF2-40B4-BE49-F238E27FC236}">
                <a16:creationId xmlns:a16="http://schemas.microsoft.com/office/drawing/2014/main" id="{60452AE1-2856-E141-B6A8-27C514875C2D}"/>
              </a:ext>
            </a:extLst>
          </p:cNvPr>
          <p:cNvSpPr txBox="1">
            <a:spLocks/>
          </p:cNvSpPr>
          <p:nvPr/>
        </p:nvSpPr>
        <p:spPr>
          <a:xfrm>
            <a:off x="2519970" y="4138390"/>
            <a:ext cx="1492450" cy="4621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400" b="1" dirty="0">
                <a:solidFill>
                  <a:srgbClr val="7E9D3B"/>
                </a:solidFill>
              </a:rPr>
              <a:t>Jobs In The Community</a:t>
            </a:r>
          </a:p>
        </p:txBody>
      </p:sp>
      <p:sp>
        <p:nvSpPr>
          <p:cNvPr id="72" name="Text Placeholder 13">
            <a:extLst>
              <a:ext uri="{FF2B5EF4-FFF2-40B4-BE49-F238E27FC236}">
                <a16:creationId xmlns:a16="http://schemas.microsoft.com/office/drawing/2014/main" id="{89953AF8-D29F-4A47-8357-19B6B55183E6}"/>
              </a:ext>
            </a:extLst>
          </p:cNvPr>
          <p:cNvSpPr txBox="1">
            <a:spLocks/>
          </p:cNvSpPr>
          <p:nvPr/>
        </p:nvSpPr>
        <p:spPr>
          <a:xfrm>
            <a:off x="4364834" y="3061041"/>
            <a:ext cx="1224235" cy="6228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4800" b="1" dirty="0">
              <a:solidFill>
                <a:srgbClr val="7E9D3B"/>
              </a:solidFill>
            </a:endParaRPr>
          </a:p>
        </p:txBody>
      </p:sp>
      <p:sp>
        <p:nvSpPr>
          <p:cNvPr id="4" name="TextBox 3">
            <a:extLst>
              <a:ext uri="{FF2B5EF4-FFF2-40B4-BE49-F238E27FC236}">
                <a16:creationId xmlns:a16="http://schemas.microsoft.com/office/drawing/2014/main" id="{00C47813-86E4-5A43-ABA0-2D7D42B42055}"/>
              </a:ext>
            </a:extLst>
          </p:cNvPr>
          <p:cNvSpPr txBox="1"/>
          <p:nvPr/>
        </p:nvSpPr>
        <p:spPr>
          <a:xfrm>
            <a:off x="4451904" y="2079037"/>
            <a:ext cx="6462253" cy="4832092"/>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$52.5 Million in new local personal income between 2019-2021</a:t>
            </a:r>
          </a:p>
          <a:p>
            <a:pPr marL="342900" indent="-34290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$21.7 Million of additional indirect and induced spending in economy during construction</a:t>
            </a:r>
          </a:p>
          <a:p>
            <a:pPr marL="342900" indent="-34290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The renewed campus is projected to create $16.9 million in annual local labor income for area residents </a:t>
            </a:r>
          </a:p>
          <a:p>
            <a:pPr marL="342900" indent="-34290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By 2026, the campus’ annual property tax payment will be the equivalent of </a:t>
            </a:r>
            <a:r>
              <a:rPr lang="en-US" sz="2200" u="sng" dirty="0">
                <a:solidFill>
                  <a:schemeClr val="bg1"/>
                </a:solidFill>
                <a:latin typeface="Arial" panose="020B0604020202020204" pitchFamily="34" charset="0"/>
                <a:cs typeface="Arial" panose="020B0604020202020204" pitchFamily="34" charset="0"/>
              </a:rPr>
              <a:t>25 years</a:t>
            </a:r>
            <a:r>
              <a:rPr lang="en-US" sz="2200" dirty="0">
                <a:solidFill>
                  <a:schemeClr val="bg1"/>
                </a:solidFill>
                <a:latin typeface="Arial" panose="020B0604020202020204" pitchFamily="34" charset="0"/>
                <a:cs typeface="Arial" panose="020B0604020202020204" pitchFamily="34" charset="0"/>
              </a:rPr>
              <a:t> worth of the property’s current property tax payment</a:t>
            </a:r>
            <a:r>
              <a:rPr lang="en-US" sz="2200" b="1" dirty="0">
                <a:solidFill>
                  <a:schemeClr val="bg1"/>
                </a:solidFill>
                <a:latin typeface="Arial" panose="020B0604020202020204" pitchFamily="34" charset="0"/>
                <a:cs typeface="Arial" panose="020B0604020202020204" pitchFamily="34" charset="0"/>
              </a:rPr>
              <a:t> </a:t>
            </a:r>
          </a:p>
          <a:p>
            <a:endParaRPr lang="en-US" sz="22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chemeClr val="bg1"/>
              </a:solidFill>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BDA4B41B-C4DE-4F4C-A985-DB44FAF363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743031" y="6057013"/>
            <a:ext cx="325462" cy="318682"/>
          </a:xfrm>
          <a:prstGeom prst="rect">
            <a:avLst/>
          </a:prstGeom>
        </p:spPr>
      </p:pic>
    </p:spTree>
    <p:extLst>
      <p:ext uri="{BB962C8B-B14F-4D97-AF65-F5344CB8AC3E}">
        <p14:creationId xmlns:p14="http://schemas.microsoft.com/office/powerpoint/2010/main" val="1274722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8EEA9E-A71D-D049-AEE8-3056A48CFC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64791"/>
            <a:ext cx="12192000" cy="8128000"/>
          </a:xfrm>
          <a:prstGeom prst="rect">
            <a:avLst/>
          </a:prstGeom>
        </p:spPr>
      </p:pic>
      <p:sp>
        <p:nvSpPr>
          <p:cNvPr id="13" name="Rectangle 12">
            <a:extLst>
              <a:ext uri="{FF2B5EF4-FFF2-40B4-BE49-F238E27FC236}">
                <a16:creationId xmlns:a16="http://schemas.microsoft.com/office/drawing/2014/main" id="{100762A5-6492-BC4D-AB88-B47D1CC6E72C}"/>
              </a:ext>
            </a:extLst>
          </p:cNvPr>
          <p:cNvSpPr/>
          <p:nvPr/>
        </p:nvSpPr>
        <p:spPr>
          <a:xfrm>
            <a:off x="-117231" y="1892410"/>
            <a:ext cx="12309231" cy="2615980"/>
          </a:xfrm>
          <a:prstGeom prst="rect">
            <a:avLst/>
          </a:prstGeom>
          <a:solidFill>
            <a:srgbClr val="00683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D3740B87-A086-4F4F-872D-7B3AB6638FCF}"/>
              </a:ext>
            </a:extLst>
          </p:cNvPr>
          <p:cNvSpPr txBox="1">
            <a:spLocks/>
          </p:cNvSpPr>
          <p:nvPr/>
        </p:nvSpPr>
        <p:spPr>
          <a:xfrm>
            <a:off x="5927199" y="3060122"/>
            <a:ext cx="6617144" cy="7377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rPr>
              <a:t>Lessons Learned</a:t>
            </a:r>
          </a:p>
        </p:txBody>
      </p:sp>
      <p:grpSp>
        <p:nvGrpSpPr>
          <p:cNvPr id="15" name="Group 14">
            <a:extLst>
              <a:ext uri="{FF2B5EF4-FFF2-40B4-BE49-F238E27FC236}">
                <a16:creationId xmlns:a16="http://schemas.microsoft.com/office/drawing/2014/main" id="{B67C2378-4E31-584E-9838-0280F17F77AB}"/>
              </a:ext>
            </a:extLst>
          </p:cNvPr>
          <p:cNvGrpSpPr/>
          <p:nvPr/>
        </p:nvGrpSpPr>
        <p:grpSpPr>
          <a:xfrm>
            <a:off x="86399" y="1485698"/>
            <a:ext cx="5503157" cy="3298573"/>
            <a:chOff x="-1178427" y="157838"/>
            <a:chExt cx="9626076" cy="5769837"/>
          </a:xfrm>
        </p:grpSpPr>
        <p:sp>
          <p:nvSpPr>
            <p:cNvPr id="16" name="Freeform 17">
              <a:extLst>
                <a:ext uri="{FF2B5EF4-FFF2-40B4-BE49-F238E27FC236}">
                  <a16:creationId xmlns:a16="http://schemas.microsoft.com/office/drawing/2014/main" id="{D2FAC9C4-33C8-B44D-8385-6B75B4B98C59}"/>
                </a:ext>
              </a:extLst>
            </p:cNvPr>
            <p:cNvSpPr>
              <a:spLocks/>
            </p:cNvSpPr>
            <p:nvPr/>
          </p:nvSpPr>
          <p:spPr bwMode="auto">
            <a:xfrm rot="7229570">
              <a:off x="909888" y="-1514442"/>
              <a:ext cx="5548740" cy="9335493"/>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rgbClr val="006838">
                <a:alpha val="23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7">
              <a:extLst>
                <a:ext uri="{FF2B5EF4-FFF2-40B4-BE49-F238E27FC236}">
                  <a16:creationId xmlns:a16="http://schemas.microsoft.com/office/drawing/2014/main" id="{7CA2BC76-B949-0340-86D9-09D0B3314D8C}"/>
                </a:ext>
              </a:extLst>
            </p:cNvPr>
            <p:cNvSpPr>
              <a:spLocks/>
            </p:cNvSpPr>
            <p:nvPr/>
          </p:nvSpPr>
          <p:spPr bwMode="auto">
            <a:xfrm rot="7962988">
              <a:off x="1340475" y="-1237571"/>
              <a:ext cx="5275622" cy="8938726"/>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rgbClr val="006838">
                <a:alpha val="23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7">
              <a:extLst>
                <a:ext uri="{FF2B5EF4-FFF2-40B4-BE49-F238E27FC236}">
                  <a16:creationId xmlns:a16="http://schemas.microsoft.com/office/drawing/2014/main" id="{FE92ABFC-2B30-7346-A0A9-C0974147D934}"/>
                </a:ext>
              </a:extLst>
            </p:cNvPr>
            <p:cNvSpPr>
              <a:spLocks/>
            </p:cNvSpPr>
            <p:nvPr/>
          </p:nvSpPr>
          <p:spPr bwMode="auto">
            <a:xfrm rot="6829227">
              <a:off x="949696" y="-1735539"/>
              <a:ext cx="5548740" cy="9335493"/>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rgbClr val="006838">
                <a:alpha val="23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7">
              <a:extLst>
                <a:ext uri="{FF2B5EF4-FFF2-40B4-BE49-F238E27FC236}">
                  <a16:creationId xmlns:a16="http://schemas.microsoft.com/office/drawing/2014/main" id="{1E90872B-15AD-F242-9357-80875039F0F7}"/>
                </a:ext>
              </a:extLst>
            </p:cNvPr>
            <p:cNvSpPr>
              <a:spLocks/>
            </p:cNvSpPr>
            <p:nvPr/>
          </p:nvSpPr>
          <p:spPr bwMode="auto">
            <a:xfrm rot="7856699">
              <a:off x="714950" y="-1538387"/>
              <a:ext cx="5548740" cy="9335493"/>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pic>
        <p:nvPicPr>
          <p:cNvPr id="11" name="Picture 10">
            <a:extLst>
              <a:ext uri="{FF2B5EF4-FFF2-40B4-BE49-F238E27FC236}">
                <a16:creationId xmlns:a16="http://schemas.microsoft.com/office/drawing/2014/main" id="{81C849C1-FEAE-C743-93B9-F53959A84E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6860" y="2832332"/>
            <a:ext cx="3161345" cy="995385"/>
          </a:xfrm>
          <a:prstGeom prst="rect">
            <a:avLst/>
          </a:prstGeom>
        </p:spPr>
      </p:pic>
    </p:spTree>
    <p:extLst>
      <p:ext uri="{BB962C8B-B14F-4D97-AF65-F5344CB8AC3E}">
        <p14:creationId xmlns:p14="http://schemas.microsoft.com/office/powerpoint/2010/main" val="593435519"/>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C039940C-C4BA-F542-883A-6123947E2CE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2" name="Round Diagonal Corner Rectangle 31">
            <a:extLst>
              <a:ext uri="{FF2B5EF4-FFF2-40B4-BE49-F238E27FC236}">
                <a16:creationId xmlns:a16="http://schemas.microsoft.com/office/drawing/2014/main" id="{824EDEC6-FE42-334A-96BE-5709AB213775}"/>
              </a:ext>
            </a:extLst>
          </p:cNvPr>
          <p:cNvSpPr/>
          <p:nvPr/>
        </p:nvSpPr>
        <p:spPr>
          <a:xfrm>
            <a:off x="1743562" y="418456"/>
            <a:ext cx="9051010" cy="6114081"/>
          </a:xfrm>
          <a:prstGeom prst="round2DiagRect">
            <a:avLst/>
          </a:prstGeom>
          <a:solidFill>
            <a:srgbClr val="064D2A">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CCAB41F5-7E82-A446-9DBD-4001BC766490}"/>
              </a:ext>
            </a:extLst>
          </p:cNvPr>
          <p:cNvSpPr>
            <a:spLocks noGrp="1"/>
          </p:cNvSpPr>
          <p:nvPr>
            <p:ph type="body" sz="quarter" idx="10"/>
          </p:nvPr>
        </p:nvSpPr>
        <p:spPr>
          <a:xfrm>
            <a:off x="1799597" y="849087"/>
            <a:ext cx="9051010" cy="957422"/>
          </a:xfrm>
        </p:spPr>
        <p:txBody>
          <a:bodyPr/>
          <a:lstStyle/>
          <a:p>
            <a:pPr algn="ctr"/>
            <a:r>
              <a:rPr lang="en-US" sz="2800" dirty="0">
                <a:solidFill>
                  <a:schemeClr val="bg1"/>
                </a:solidFill>
              </a:rPr>
              <a:t>What Adaptive Reuse Could Mean For Your Community</a:t>
            </a:r>
          </a:p>
        </p:txBody>
      </p:sp>
      <p:sp>
        <p:nvSpPr>
          <p:cNvPr id="36" name="Slide Number Placeholder 5">
            <a:extLst>
              <a:ext uri="{FF2B5EF4-FFF2-40B4-BE49-F238E27FC236}">
                <a16:creationId xmlns:a16="http://schemas.microsoft.com/office/drawing/2014/main" id="{40D09A94-9CE9-CE45-B1D4-BF294B913061}"/>
              </a:ext>
            </a:extLst>
          </p:cNvPr>
          <p:cNvSpPr txBox="1">
            <a:spLocks/>
          </p:cNvSpPr>
          <p:nvPr/>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bg1"/>
                </a:solidFill>
                <a:latin typeface="+mj-lt"/>
              </a:rPr>
              <a:t>|      </a:t>
            </a:r>
            <a:fld id="{696CAF5E-82FD-46C1-8113-274199A6E6F4}" type="slidenum">
              <a:rPr lang="id-ID" sz="1100" b="0" smtClean="0">
                <a:solidFill>
                  <a:schemeClr val="bg1"/>
                </a:solidFill>
                <a:latin typeface="+mj-lt"/>
              </a:rPr>
              <a:pPr algn="ctr"/>
              <a:t>25</a:t>
            </a:fld>
            <a:endParaRPr lang="id-ID" sz="1100" b="0" dirty="0">
              <a:solidFill>
                <a:schemeClr val="bg1"/>
              </a:solidFill>
              <a:latin typeface="+mj-lt"/>
            </a:endParaRPr>
          </a:p>
        </p:txBody>
      </p:sp>
      <p:sp>
        <p:nvSpPr>
          <p:cNvPr id="72" name="Text Placeholder 13">
            <a:extLst>
              <a:ext uri="{FF2B5EF4-FFF2-40B4-BE49-F238E27FC236}">
                <a16:creationId xmlns:a16="http://schemas.microsoft.com/office/drawing/2014/main" id="{89953AF8-D29F-4A47-8357-19B6B55183E6}"/>
              </a:ext>
            </a:extLst>
          </p:cNvPr>
          <p:cNvSpPr txBox="1">
            <a:spLocks/>
          </p:cNvSpPr>
          <p:nvPr/>
        </p:nvSpPr>
        <p:spPr>
          <a:xfrm>
            <a:off x="4364834" y="3061041"/>
            <a:ext cx="1224235" cy="6228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4800" b="1" dirty="0">
              <a:solidFill>
                <a:srgbClr val="7E9D3B"/>
              </a:solidFill>
            </a:endParaRPr>
          </a:p>
        </p:txBody>
      </p:sp>
      <p:pic>
        <p:nvPicPr>
          <p:cNvPr id="22" name="Picture 21">
            <a:extLst>
              <a:ext uri="{FF2B5EF4-FFF2-40B4-BE49-F238E27FC236}">
                <a16:creationId xmlns:a16="http://schemas.microsoft.com/office/drawing/2014/main" id="{C50A5CF9-42A9-324F-A964-5680D5BCDF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743031" y="6057013"/>
            <a:ext cx="325462" cy="318682"/>
          </a:xfrm>
          <a:prstGeom prst="rect">
            <a:avLst/>
          </a:prstGeom>
        </p:spPr>
      </p:pic>
      <p:sp>
        <p:nvSpPr>
          <p:cNvPr id="24" name="TextBox 23">
            <a:extLst>
              <a:ext uri="{FF2B5EF4-FFF2-40B4-BE49-F238E27FC236}">
                <a16:creationId xmlns:a16="http://schemas.microsoft.com/office/drawing/2014/main" id="{EECDFA6B-42CF-BA41-B8CC-FBBB8C2C2318}"/>
              </a:ext>
            </a:extLst>
          </p:cNvPr>
          <p:cNvSpPr txBox="1"/>
          <p:nvPr/>
        </p:nvSpPr>
        <p:spPr>
          <a:xfrm>
            <a:off x="1905000" y="2050988"/>
            <a:ext cx="8803187" cy="3754874"/>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There are unique structures throughout our communities that can be repurposed and find new life. After decades of decay and delay, we are moving forward and delivering progress for the citizens of Aurora:</a:t>
            </a:r>
          </a:p>
          <a:p>
            <a:endParaRPr lang="en-US" sz="2000" b="1" dirty="0">
              <a:solidFill>
                <a:schemeClr val="bg1"/>
              </a:solidFill>
              <a:latin typeface="Arial" panose="020B0604020202020204" pitchFamily="34" charset="0"/>
              <a:cs typeface="Arial" panose="020B0604020202020204" pitchFamily="34" charset="0"/>
            </a:endParaRPr>
          </a:p>
          <a:p>
            <a:pPr marL="742950" lvl="1" indent="-285750">
              <a:buFont typeface="Wingdings" pitchFamily="2" charset="2"/>
              <a:buChar char="ü"/>
            </a:pPr>
            <a:r>
              <a:rPr lang="en-US" sz="2000" dirty="0">
                <a:solidFill>
                  <a:schemeClr val="bg1"/>
                </a:solidFill>
                <a:latin typeface="Arial" panose="020B0604020202020204" pitchFamily="34" charset="0"/>
                <a:cs typeface="Arial" panose="020B0604020202020204" pitchFamily="34" charset="0"/>
              </a:rPr>
              <a:t>P-P-P, public-private-partnership essential or it cannot be done</a:t>
            </a:r>
          </a:p>
          <a:p>
            <a:pPr marL="742950" lvl="1" indent="-285750">
              <a:buFont typeface="Wingdings" pitchFamily="2" charset="2"/>
              <a:buChar char="ü"/>
            </a:pPr>
            <a:r>
              <a:rPr lang="en-US" sz="2000" dirty="0">
                <a:solidFill>
                  <a:schemeClr val="bg1"/>
                </a:solidFill>
                <a:latin typeface="Arial" panose="020B0604020202020204" pitchFamily="34" charset="0"/>
                <a:cs typeface="Arial" panose="020B0604020202020204" pitchFamily="34" charset="0"/>
              </a:rPr>
              <a:t>Bring together experts who know every tool in the toolbox</a:t>
            </a:r>
          </a:p>
          <a:p>
            <a:pPr marL="742950" lvl="1" indent="-285750">
              <a:buFont typeface="Wingdings" pitchFamily="2" charset="2"/>
              <a:buChar char="ü"/>
            </a:pPr>
            <a:r>
              <a:rPr lang="en-US" sz="2000" dirty="0">
                <a:solidFill>
                  <a:schemeClr val="bg1"/>
                </a:solidFill>
                <a:latin typeface="Arial" panose="020B0604020202020204" pitchFamily="34" charset="0"/>
                <a:cs typeface="Arial" panose="020B0604020202020204" pitchFamily="34" charset="0"/>
              </a:rPr>
              <a:t>Establish goals for public benefits</a:t>
            </a:r>
          </a:p>
          <a:p>
            <a:pPr marL="742950" lvl="1" indent="-285750">
              <a:buFont typeface="Wingdings" pitchFamily="2" charset="2"/>
              <a:buChar char="ü"/>
            </a:pPr>
            <a:r>
              <a:rPr lang="en-US" sz="2000" dirty="0">
                <a:solidFill>
                  <a:schemeClr val="bg1"/>
                </a:solidFill>
                <a:latin typeface="Arial" panose="020B0604020202020204" pitchFamily="34" charset="0"/>
                <a:cs typeface="Arial" panose="020B0604020202020204" pitchFamily="34" charset="0"/>
              </a:rPr>
              <a:t>Re-use can spur one-time economic stimulus from construction</a:t>
            </a:r>
          </a:p>
          <a:p>
            <a:pPr marL="742950" lvl="1" indent="-285750">
              <a:buFont typeface="Wingdings" pitchFamily="2" charset="2"/>
              <a:buChar char="ü"/>
            </a:pPr>
            <a:r>
              <a:rPr lang="en-US" sz="2000" dirty="0">
                <a:solidFill>
                  <a:schemeClr val="bg1"/>
                </a:solidFill>
                <a:latin typeface="Arial" panose="020B0604020202020204" pitchFamily="34" charset="0"/>
                <a:cs typeface="Arial" panose="020B0604020202020204" pitchFamily="34" charset="0"/>
              </a:rPr>
              <a:t>Re-use can provide permanent economic benefits from new jobs and disposable income</a:t>
            </a:r>
          </a:p>
          <a:p>
            <a:pPr marL="742950" lvl="1" indent="-285750">
              <a:buFont typeface="Wingdings" pitchFamily="2" charset="2"/>
              <a:buChar char="ü"/>
            </a:pPr>
            <a:r>
              <a:rPr lang="en-US" sz="2000" dirty="0">
                <a:solidFill>
                  <a:schemeClr val="bg1"/>
                </a:solidFill>
                <a:latin typeface="Arial" panose="020B0604020202020204" pitchFamily="34" charset="0"/>
                <a:cs typeface="Arial" panose="020B0604020202020204" pitchFamily="34" charset="0"/>
              </a:rPr>
              <a:t>Creativity and determination can overcome obstacles and naysayers</a:t>
            </a:r>
          </a:p>
          <a:p>
            <a:pPr marL="285750" indent="-285750">
              <a:buFont typeface="Wingdings" pitchFamily="2" charset="2"/>
              <a:buChar char="ü"/>
            </a:pP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036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5">
            <a:extLst>
              <a:ext uri="{FF2B5EF4-FFF2-40B4-BE49-F238E27FC236}">
                <a16:creationId xmlns:a16="http://schemas.microsoft.com/office/drawing/2014/main" id="{A3D2557B-2980-8748-8EDB-C9CA484B5F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2589" y="4934890"/>
            <a:ext cx="395392" cy="395392"/>
          </a:xfrm>
          <a:prstGeom prst="rect">
            <a:avLst/>
          </a:prstGeom>
        </p:spPr>
      </p:pic>
      <p:sp>
        <p:nvSpPr>
          <p:cNvPr id="6" name="Text Placeholder 30">
            <a:extLst>
              <a:ext uri="{FF2B5EF4-FFF2-40B4-BE49-F238E27FC236}">
                <a16:creationId xmlns:a16="http://schemas.microsoft.com/office/drawing/2014/main" id="{CA6C5641-9DAF-8C4E-9324-6532B5A78B06}"/>
              </a:ext>
            </a:extLst>
          </p:cNvPr>
          <p:cNvSpPr txBox="1">
            <a:spLocks/>
          </p:cNvSpPr>
          <p:nvPr/>
        </p:nvSpPr>
        <p:spPr>
          <a:xfrm>
            <a:off x="2915056" y="77490"/>
            <a:ext cx="6826045" cy="7816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4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Project Leadership</a:t>
            </a:r>
          </a:p>
        </p:txBody>
      </p:sp>
      <p:sp>
        <p:nvSpPr>
          <p:cNvPr id="8" name="Rectangle 7">
            <a:extLst>
              <a:ext uri="{FF2B5EF4-FFF2-40B4-BE49-F238E27FC236}">
                <a16:creationId xmlns:a16="http://schemas.microsoft.com/office/drawing/2014/main" id="{42A9AAC7-E277-A148-809A-27E99594A945}"/>
              </a:ext>
            </a:extLst>
          </p:cNvPr>
          <p:cNvSpPr/>
          <p:nvPr/>
        </p:nvSpPr>
        <p:spPr>
          <a:xfrm>
            <a:off x="233392" y="1483981"/>
            <a:ext cx="1331435" cy="698089"/>
          </a:xfrm>
          <a:prstGeom prst="rect">
            <a:avLst/>
          </a:prstGeom>
          <a:solidFill>
            <a:srgbClr val="006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6983864-123E-3D4B-97C3-9F7DD07CD156}"/>
              </a:ext>
            </a:extLst>
          </p:cNvPr>
          <p:cNvSpPr txBox="1"/>
          <p:nvPr/>
        </p:nvSpPr>
        <p:spPr>
          <a:xfrm>
            <a:off x="187876" y="1103460"/>
            <a:ext cx="3736693" cy="314894"/>
          </a:xfrm>
          <a:prstGeom prst="rect">
            <a:avLst/>
          </a:prstGeom>
          <a:noFill/>
        </p:spPr>
        <p:txBody>
          <a:bodyPr wrap="square" rtlCol="0">
            <a:spAutoFit/>
          </a:bodyPr>
          <a:lstStyle/>
          <a:p>
            <a:pPr algn="just">
              <a:lnSpc>
                <a:spcPct val="150000"/>
              </a:lnSpc>
            </a:pPr>
            <a:r>
              <a:rPr lang="en-US" sz="1100" b="1" i="1" dirty="0">
                <a:solidFill>
                  <a:schemeClr val="bg1">
                    <a:lumMod val="50000"/>
                  </a:schemeClr>
                </a:solidFill>
                <a:latin typeface="Arial" panose="020B0604020202020204" pitchFamily="34" charset="0"/>
                <a:cs typeface="Arial" panose="020B0604020202020204" pitchFamily="34" charset="0"/>
              </a:rPr>
              <a:t>Project Development and Construction</a:t>
            </a:r>
          </a:p>
        </p:txBody>
      </p:sp>
      <p:sp>
        <p:nvSpPr>
          <p:cNvPr id="11" name="TextBox 10">
            <a:extLst>
              <a:ext uri="{FF2B5EF4-FFF2-40B4-BE49-F238E27FC236}">
                <a16:creationId xmlns:a16="http://schemas.microsoft.com/office/drawing/2014/main" id="{A22794BA-9D1A-A84D-A847-694B0C09AD02}"/>
              </a:ext>
            </a:extLst>
          </p:cNvPr>
          <p:cNvSpPr txBox="1"/>
          <p:nvPr/>
        </p:nvSpPr>
        <p:spPr>
          <a:xfrm>
            <a:off x="179654" y="1533140"/>
            <a:ext cx="1461432" cy="568810"/>
          </a:xfrm>
          <a:prstGeom prst="rect">
            <a:avLst/>
          </a:prstGeom>
          <a:noFill/>
        </p:spPr>
        <p:txBody>
          <a:bodyPr wrap="square" rtlCol="0">
            <a:spAutoFit/>
          </a:bodyPr>
          <a:lstStyle/>
          <a:p>
            <a:pPr algn="ctr">
              <a:lnSpc>
                <a:spcPct val="150000"/>
              </a:lnSpc>
            </a:pPr>
            <a:r>
              <a:rPr lang="en-US" sz="1100" b="1" dirty="0">
                <a:solidFill>
                  <a:srgbClr val="A9C450"/>
                </a:solidFill>
                <a:latin typeface="Arial" panose="020B0604020202020204" pitchFamily="34" charset="0"/>
                <a:cs typeface="Arial" panose="020B0604020202020204" pitchFamily="34" charset="0"/>
              </a:rPr>
              <a:t>JASON </a:t>
            </a:r>
          </a:p>
          <a:p>
            <a:pPr algn="ctr">
              <a:lnSpc>
                <a:spcPct val="150000"/>
              </a:lnSpc>
            </a:pPr>
            <a:r>
              <a:rPr lang="en-US" sz="1100" b="1" dirty="0">
                <a:solidFill>
                  <a:srgbClr val="A9C450"/>
                </a:solidFill>
                <a:latin typeface="Arial" panose="020B0604020202020204" pitchFamily="34" charset="0"/>
                <a:cs typeface="Arial" panose="020B0604020202020204" pitchFamily="34" charset="0"/>
              </a:rPr>
              <a:t>KONRAD</a:t>
            </a:r>
          </a:p>
        </p:txBody>
      </p:sp>
      <p:sp>
        <p:nvSpPr>
          <p:cNvPr id="15" name="TextBox 14">
            <a:extLst>
              <a:ext uri="{FF2B5EF4-FFF2-40B4-BE49-F238E27FC236}">
                <a16:creationId xmlns:a16="http://schemas.microsoft.com/office/drawing/2014/main" id="{2B36E292-13FD-9749-8B66-E44302C9103C}"/>
              </a:ext>
            </a:extLst>
          </p:cNvPr>
          <p:cNvSpPr txBox="1"/>
          <p:nvPr/>
        </p:nvSpPr>
        <p:spPr>
          <a:xfrm>
            <a:off x="3209583" y="1113292"/>
            <a:ext cx="3736693" cy="314894"/>
          </a:xfrm>
          <a:prstGeom prst="rect">
            <a:avLst/>
          </a:prstGeom>
          <a:noFill/>
        </p:spPr>
        <p:txBody>
          <a:bodyPr wrap="square" rtlCol="0">
            <a:spAutoFit/>
          </a:bodyPr>
          <a:lstStyle/>
          <a:p>
            <a:pPr algn="just">
              <a:lnSpc>
                <a:spcPct val="150000"/>
              </a:lnSpc>
            </a:pPr>
            <a:r>
              <a:rPr lang="en-US" sz="1100" b="1" i="1" dirty="0">
                <a:solidFill>
                  <a:schemeClr val="bg1">
                    <a:lumMod val="50000"/>
                  </a:schemeClr>
                </a:solidFill>
                <a:latin typeface="Arial" panose="020B0604020202020204" pitchFamily="34" charset="0"/>
                <a:cs typeface="Arial" panose="020B0604020202020204" pitchFamily="34" charset="0"/>
              </a:rPr>
              <a:t>Project Development and Strategy</a:t>
            </a:r>
          </a:p>
        </p:txBody>
      </p:sp>
      <p:sp>
        <p:nvSpPr>
          <p:cNvPr id="28" name="Rectangle 27">
            <a:extLst>
              <a:ext uri="{FF2B5EF4-FFF2-40B4-BE49-F238E27FC236}">
                <a16:creationId xmlns:a16="http://schemas.microsoft.com/office/drawing/2014/main" id="{BB99BAF0-26CB-CF47-8510-D5CD311DACFF}"/>
              </a:ext>
            </a:extLst>
          </p:cNvPr>
          <p:cNvSpPr/>
          <p:nvPr/>
        </p:nvSpPr>
        <p:spPr>
          <a:xfrm>
            <a:off x="1697224" y="1483981"/>
            <a:ext cx="1331435" cy="698089"/>
          </a:xfrm>
          <a:prstGeom prst="rect">
            <a:avLst/>
          </a:prstGeom>
          <a:solidFill>
            <a:srgbClr val="006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26CD9DA0-1920-D146-92E7-93ED5729CFC2}"/>
              </a:ext>
            </a:extLst>
          </p:cNvPr>
          <p:cNvSpPr txBox="1"/>
          <p:nvPr/>
        </p:nvSpPr>
        <p:spPr>
          <a:xfrm>
            <a:off x="1663150" y="1523308"/>
            <a:ext cx="1461432" cy="568810"/>
          </a:xfrm>
          <a:prstGeom prst="rect">
            <a:avLst/>
          </a:prstGeom>
          <a:noFill/>
        </p:spPr>
        <p:txBody>
          <a:bodyPr wrap="square" rtlCol="0">
            <a:spAutoFit/>
          </a:bodyPr>
          <a:lstStyle/>
          <a:p>
            <a:pPr algn="ctr">
              <a:lnSpc>
                <a:spcPct val="150000"/>
              </a:lnSpc>
            </a:pPr>
            <a:r>
              <a:rPr lang="en-US" sz="1100" b="1" dirty="0">
                <a:solidFill>
                  <a:srgbClr val="A9C450"/>
                </a:solidFill>
                <a:latin typeface="Arial" panose="020B0604020202020204" pitchFamily="34" charset="0"/>
                <a:cs typeface="Arial" panose="020B0604020202020204" pitchFamily="34" charset="0"/>
              </a:rPr>
              <a:t>RUSSELL WOERMAN</a:t>
            </a:r>
          </a:p>
        </p:txBody>
      </p:sp>
      <p:sp>
        <p:nvSpPr>
          <p:cNvPr id="30" name="Rectangle 29">
            <a:extLst>
              <a:ext uri="{FF2B5EF4-FFF2-40B4-BE49-F238E27FC236}">
                <a16:creationId xmlns:a16="http://schemas.microsoft.com/office/drawing/2014/main" id="{F9D535A2-0D5D-2541-822F-451E18B8FC2D}"/>
              </a:ext>
            </a:extLst>
          </p:cNvPr>
          <p:cNvSpPr/>
          <p:nvPr/>
        </p:nvSpPr>
        <p:spPr>
          <a:xfrm>
            <a:off x="3307057" y="1483981"/>
            <a:ext cx="1331435" cy="698089"/>
          </a:xfrm>
          <a:prstGeom prst="rect">
            <a:avLst/>
          </a:prstGeom>
          <a:solidFill>
            <a:srgbClr val="7E9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BC71A5E8-3D1F-E342-A225-CCB5F75FF724}"/>
              </a:ext>
            </a:extLst>
          </p:cNvPr>
          <p:cNvSpPr txBox="1"/>
          <p:nvPr/>
        </p:nvSpPr>
        <p:spPr>
          <a:xfrm>
            <a:off x="3253319" y="1533140"/>
            <a:ext cx="1461432" cy="568810"/>
          </a:xfrm>
          <a:prstGeom prst="rect">
            <a:avLst/>
          </a:prstGeom>
          <a:noFill/>
        </p:spPr>
        <p:txBody>
          <a:bodyPr wrap="square" rtlCol="0">
            <a:spAutoFit/>
          </a:bodyPr>
          <a:lstStyle/>
          <a:p>
            <a:pPr algn="ctr">
              <a:lnSpc>
                <a:spcPct val="150000"/>
              </a:lnSpc>
            </a:pPr>
            <a:r>
              <a:rPr lang="en-US" sz="1100" b="1" dirty="0">
                <a:solidFill>
                  <a:srgbClr val="064D2A"/>
                </a:solidFill>
                <a:latin typeface="Arial" panose="020B0604020202020204" pitchFamily="34" charset="0"/>
                <a:cs typeface="Arial" panose="020B0604020202020204" pitchFamily="34" charset="0"/>
              </a:rPr>
              <a:t>MICHAEL POULAKIDAS</a:t>
            </a:r>
          </a:p>
        </p:txBody>
      </p:sp>
      <p:sp>
        <p:nvSpPr>
          <p:cNvPr id="32" name="Rectangle 31">
            <a:extLst>
              <a:ext uri="{FF2B5EF4-FFF2-40B4-BE49-F238E27FC236}">
                <a16:creationId xmlns:a16="http://schemas.microsoft.com/office/drawing/2014/main" id="{1E01A381-4EC9-4A4C-90F5-62ABE86CF48F}"/>
              </a:ext>
            </a:extLst>
          </p:cNvPr>
          <p:cNvSpPr/>
          <p:nvPr/>
        </p:nvSpPr>
        <p:spPr>
          <a:xfrm>
            <a:off x="4770889" y="1483981"/>
            <a:ext cx="1331435" cy="698089"/>
          </a:xfrm>
          <a:prstGeom prst="rect">
            <a:avLst/>
          </a:prstGeom>
          <a:solidFill>
            <a:srgbClr val="7E9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DF801F5-6311-1747-9A20-DDFA18BC234E}"/>
              </a:ext>
            </a:extLst>
          </p:cNvPr>
          <p:cNvSpPr/>
          <p:nvPr/>
        </p:nvSpPr>
        <p:spPr>
          <a:xfrm>
            <a:off x="6218689" y="1483981"/>
            <a:ext cx="1331435" cy="698089"/>
          </a:xfrm>
          <a:prstGeom prst="rect">
            <a:avLst/>
          </a:prstGeom>
          <a:solidFill>
            <a:srgbClr val="7E9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F789CFC-0835-8545-AE38-BC961C367F88}"/>
              </a:ext>
            </a:extLst>
          </p:cNvPr>
          <p:cNvSpPr/>
          <p:nvPr/>
        </p:nvSpPr>
        <p:spPr>
          <a:xfrm>
            <a:off x="7686751" y="1483981"/>
            <a:ext cx="1331435" cy="698089"/>
          </a:xfrm>
          <a:prstGeom prst="rect">
            <a:avLst/>
          </a:prstGeom>
          <a:solidFill>
            <a:srgbClr val="7E9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0CB00309-7287-9646-AA78-CE8B504EEC60}"/>
              </a:ext>
            </a:extLst>
          </p:cNvPr>
          <p:cNvSpPr/>
          <p:nvPr/>
        </p:nvSpPr>
        <p:spPr>
          <a:xfrm>
            <a:off x="9213955" y="1483981"/>
            <a:ext cx="1331435" cy="698089"/>
          </a:xfrm>
          <a:prstGeom prst="rect">
            <a:avLst/>
          </a:prstGeom>
          <a:solidFill>
            <a:srgbClr val="064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5A3FE768-196C-BE42-9229-0D728BE4AB40}"/>
              </a:ext>
            </a:extLst>
          </p:cNvPr>
          <p:cNvSpPr txBox="1"/>
          <p:nvPr/>
        </p:nvSpPr>
        <p:spPr>
          <a:xfrm>
            <a:off x="9140551" y="1533141"/>
            <a:ext cx="1461432" cy="568810"/>
          </a:xfrm>
          <a:prstGeom prst="rect">
            <a:avLst/>
          </a:prstGeom>
          <a:noFill/>
        </p:spPr>
        <p:txBody>
          <a:bodyPr wrap="square" rtlCol="0">
            <a:spAutoFit/>
          </a:bodyPr>
          <a:lstStyle/>
          <a:p>
            <a:pPr algn="ctr">
              <a:lnSpc>
                <a:spcPct val="150000"/>
              </a:lnSpc>
            </a:pPr>
            <a:r>
              <a:rPr lang="en-US" sz="1100" b="1" dirty="0">
                <a:solidFill>
                  <a:srgbClr val="A9C450"/>
                </a:solidFill>
                <a:latin typeface="Arial" panose="020B0604020202020204" pitchFamily="34" charset="0"/>
                <a:cs typeface="Arial" panose="020B0604020202020204" pitchFamily="34" charset="0"/>
              </a:rPr>
              <a:t>JOHN </a:t>
            </a:r>
          </a:p>
          <a:p>
            <a:pPr algn="ctr">
              <a:lnSpc>
                <a:spcPct val="150000"/>
              </a:lnSpc>
            </a:pPr>
            <a:r>
              <a:rPr lang="en-US" sz="1100" b="1" dirty="0">
                <a:solidFill>
                  <a:srgbClr val="A9C450"/>
                </a:solidFill>
                <a:latin typeface="Arial" panose="020B0604020202020204" pitchFamily="34" charset="0"/>
                <a:cs typeface="Arial" panose="020B0604020202020204" pitchFamily="34" charset="0"/>
              </a:rPr>
              <a:t>DAVIS</a:t>
            </a:r>
          </a:p>
        </p:txBody>
      </p:sp>
      <p:sp>
        <p:nvSpPr>
          <p:cNvPr id="40" name="Rectangle 39">
            <a:extLst>
              <a:ext uri="{FF2B5EF4-FFF2-40B4-BE49-F238E27FC236}">
                <a16:creationId xmlns:a16="http://schemas.microsoft.com/office/drawing/2014/main" id="{E184A74F-B390-1647-A0AC-CAE7BA2DB6C4}"/>
              </a:ext>
            </a:extLst>
          </p:cNvPr>
          <p:cNvSpPr/>
          <p:nvPr/>
        </p:nvSpPr>
        <p:spPr>
          <a:xfrm>
            <a:off x="10677787" y="1483981"/>
            <a:ext cx="1331435" cy="698089"/>
          </a:xfrm>
          <a:prstGeom prst="rect">
            <a:avLst/>
          </a:prstGeom>
          <a:solidFill>
            <a:srgbClr val="064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9A4450C8-C5CD-9045-ABC2-79213C331D5B}"/>
              </a:ext>
            </a:extLst>
          </p:cNvPr>
          <p:cNvSpPr txBox="1"/>
          <p:nvPr/>
        </p:nvSpPr>
        <p:spPr>
          <a:xfrm>
            <a:off x="10594552" y="1533140"/>
            <a:ext cx="1461432" cy="568810"/>
          </a:xfrm>
          <a:prstGeom prst="rect">
            <a:avLst/>
          </a:prstGeom>
          <a:noFill/>
        </p:spPr>
        <p:txBody>
          <a:bodyPr wrap="square" rtlCol="0">
            <a:spAutoFit/>
          </a:bodyPr>
          <a:lstStyle/>
          <a:p>
            <a:pPr algn="ctr">
              <a:lnSpc>
                <a:spcPct val="150000"/>
              </a:lnSpc>
            </a:pPr>
            <a:r>
              <a:rPr lang="en-US" sz="1100" b="1" dirty="0">
                <a:solidFill>
                  <a:srgbClr val="A9C450"/>
                </a:solidFill>
                <a:latin typeface="Arial" panose="020B0604020202020204" pitchFamily="34" charset="0"/>
                <a:cs typeface="Arial" panose="020B0604020202020204" pitchFamily="34" charset="0"/>
              </a:rPr>
              <a:t>JOHN </a:t>
            </a:r>
          </a:p>
          <a:p>
            <a:pPr algn="ctr">
              <a:lnSpc>
                <a:spcPct val="150000"/>
              </a:lnSpc>
            </a:pPr>
            <a:r>
              <a:rPr lang="en-US" sz="1100" b="1" dirty="0">
                <a:solidFill>
                  <a:srgbClr val="A9C450"/>
                </a:solidFill>
                <a:latin typeface="Arial" panose="020B0604020202020204" pitchFamily="34" charset="0"/>
                <a:cs typeface="Arial" panose="020B0604020202020204" pitchFamily="34" charset="0"/>
              </a:rPr>
              <a:t>JANSA</a:t>
            </a:r>
          </a:p>
        </p:txBody>
      </p:sp>
      <p:sp>
        <p:nvSpPr>
          <p:cNvPr id="42" name="TextBox 41">
            <a:extLst>
              <a:ext uri="{FF2B5EF4-FFF2-40B4-BE49-F238E27FC236}">
                <a16:creationId xmlns:a16="http://schemas.microsoft.com/office/drawing/2014/main" id="{77007EBC-E9A3-1E48-BE3E-9B7215B806FE}"/>
              </a:ext>
            </a:extLst>
          </p:cNvPr>
          <p:cNvSpPr txBox="1"/>
          <p:nvPr/>
        </p:nvSpPr>
        <p:spPr>
          <a:xfrm>
            <a:off x="4734018" y="1533140"/>
            <a:ext cx="1461432" cy="822726"/>
          </a:xfrm>
          <a:prstGeom prst="rect">
            <a:avLst/>
          </a:prstGeom>
          <a:noFill/>
        </p:spPr>
        <p:txBody>
          <a:bodyPr wrap="square" rtlCol="0">
            <a:spAutoFit/>
          </a:bodyPr>
          <a:lstStyle/>
          <a:p>
            <a:pPr algn="ctr">
              <a:lnSpc>
                <a:spcPct val="150000"/>
              </a:lnSpc>
            </a:pPr>
            <a:r>
              <a:rPr lang="en-US" sz="1100" b="1" dirty="0">
                <a:solidFill>
                  <a:srgbClr val="064D2A"/>
                </a:solidFill>
                <a:latin typeface="Arial" panose="020B0604020202020204" pitchFamily="34" charset="0"/>
                <a:cs typeface="Arial" panose="020B0604020202020204" pitchFamily="34" charset="0"/>
              </a:rPr>
              <a:t>PAUL </a:t>
            </a:r>
          </a:p>
          <a:p>
            <a:pPr algn="ctr">
              <a:lnSpc>
                <a:spcPct val="150000"/>
              </a:lnSpc>
            </a:pPr>
            <a:r>
              <a:rPr lang="en-US" sz="1100" b="1" dirty="0">
                <a:solidFill>
                  <a:srgbClr val="064D2A"/>
                </a:solidFill>
                <a:latin typeface="Arial" panose="020B0604020202020204" pitchFamily="34" charset="0"/>
                <a:cs typeface="Arial" panose="020B0604020202020204" pitchFamily="34" charset="0"/>
              </a:rPr>
              <a:t>KONRAD</a:t>
            </a:r>
          </a:p>
          <a:p>
            <a:pPr algn="ctr">
              <a:lnSpc>
                <a:spcPct val="150000"/>
              </a:lnSpc>
            </a:pPr>
            <a:endParaRPr lang="en-US" sz="1100" b="1" dirty="0">
              <a:solidFill>
                <a:srgbClr val="064D2A"/>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43A0CFAF-42B2-9645-8A80-C03DA31CEB02}"/>
              </a:ext>
            </a:extLst>
          </p:cNvPr>
          <p:cNvSpPr txBox="1"/>
          <p:nvPr/>
        </p:nvSpPr>
        <p:spPr>
          <a:xfrm>
            <a:off x="6142489" y="1533140"/>
            <a:ext cx="1461432" cy="568810"/>
          </a:xfrm>
          <a:prstGeom prst="rect">
            <a:avLst/>
          </a:prstGeom>
          <a:noFill/>
        </p:spPr>
        <p:txBody>
          <a:bodyPr wrap="square" rtlCol="0">
            <a:spAutoFit/>
          </a:bodyPr>
          <a:lstStyle/>
          <a:p>
            <a:pPr algn="ctr">
              <a:lnSpc>
                <a:spcPct val="150000"/>
              </a:lnSpc>
            </a:pPr>
            <a:r>
              <a:rPr lang="en-US" sz="1100" b="1" dirty="0">
                <a:solidFill>
                  <a:srgbClr val="064D2A"/>
                </a:solidFill>
                <a:latin typeface="Arial" panose="020B0604020202020204" pitchFamily="34" charset="0"/>
                <a:cs typeface="Arial" panose="020B0604020202020204" pitchFamily="34" charset="0"/>
              </a:rPr>
              <a:t>DR. STATHIS POULAKIDAS</a:t>
            </a:r>
          </a:p>
        </p:txBody>
      </p:sp>
      <p:sp>
        <p:nvSpPr>
          <p:cNvPr id="44" name="TextBox 43">
            <a:extLst>
              <a:ext uri="{FF2B5EF4-FFF2-40B4-BE49-F238E27FC236}">
                <a16:creationId xmlns:a16="http://schemas.microsoft.com/office/drawing/2014/main" id="{4337B7AB-B4AE-EF46-9CA5-246DACCFD026}"/>
              </a:ext>
            </a:extLst>
          </p:cNvPr>
          <p:cNvSpPr txBox="1"/>
          <p:nvPr/>
        </p:nvSpPr>
        <p:spPr>
          <a:xfrm>
            <a:off x="7628932" y="1542972"/>
            <a:ext cx="1461432" cy="822726"/>
          </a:xfrm>
          <a:prstGeom prst="rect">
            <a:avLst/>
          </a:prstGeom>
          <a:noFill/>
        </p:spPr>
        <p:txBody>
          <a:bodyPr wrap="square" rtlCol="0">
            <a:spAutoFit/>
          </a:bodyPr>
          <a:lstStyle/>
          <a:p>
            <a:pPr algn="ctr">
              <a:lnSpc>
                <a:spcPct val="150000"/>
              </a:lnSpc>
            </a:pPr>
            <a:r>
              <a:rPr lang="en-US" sz="1100" b="1" dirty="0">
                <a:solidFill>
                  <a:srgbClr val="064D2A"/>
                </a:solidFill>
                <a:latin typeface="Arial" panose="020B0604020202020204" pitchFamily="34" charset="0"/>
                <a:cs typeface="Arial" panose="020B0604020202020204" pitchFamily="34" charset="0"/>
              </a:rPr>
              <a:t>RONALD WOERMAN</a:t>
            </a:r>
          </a:p>
          <a:p>
            <a:pPr algn="ctr">
              <a:lnSpc>
                <a:spcPct val="150000"/>
              </a:lnSpc>
            </a:pPr>
            <a:endParaRPr lang="en-US" sz="1100" b="1" dirty="0">
              <a:solidFill>
                <a:srgbClr val="064D2A"/>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9C1B14F2-ECC8-854E-8BAA-0B99C0D74E37}"/>
              </a:ext>
            </a:extLst>
          </p:cNvPr>
          <p:cNvSpPr txBox="1"/>
          <p:nvPr/>
        </p:nvSpPr>
        <p:spPr>
          <a:xfrm>
            <a:off x="9162337" y="1113292"/>
            <a:ext cx="3736693" cy="314894"/>
          </a:xfrm>
          <a:prstGeom prst="rect">
            <a:avLst/>
          </a:prstGeom>
          <a:noFill/>
        </p:spPr>
        <p:txBody>
          <a:bodyPr wrap="square" rtlCol="0">
            <a:spAutoFit/>
          </a:bodyPr>
          <a:lstStyle/>
          <a:p>
            <a:pPr algn="just">
              <a:lnSpc>
                <a:spcPct val="150000"/>
              </a:lnSpc>
            </a:pPr>
            <a:r>
              <a:rPr lang="en-US" sz="1100" b="1" i="1" dirty="0">
                <a:solidFill>
                  <a:schemeClr val="bg1">
                    <a:lumMod val="50000"/>
                  </a:schemeClr>
                </a:solidFill>
                <a:latin typeface="Arial" panose="020B0604020202020204" pitchFamily="34" charset="0"/>
                <a:cs typeface="Arial" panose="020B0604020202020204" pitchFamily="34" charset="0"/>
              </a:rPr>
              <a:t>Project Development and Operations</a:t>
            </a:r>
          </a:p>
        </p:txBody>
      </p:sp>
      <p:sp>
        <p:nvSpPr>
          <p:cNvPr id="46" name="Text Placeholder 30">
            <a:extLst>
              <a:ext uri="{FF2B5EF4-FFF2-40B4-BE49-F238E27FC236}">
                <a16:creationId xmlns:a16="http://schemas.microsoft.com/office/drawing/2014/main" id="{63AE6526-4ED6-2240-A440-743A82C83F0D}"/>
              </a:ext>
            </a:extLst>
          </p:cNvPr>
          <p:cNvSpPr txBox="1">
            <a:spLocks/>
          </p:cNvSpPr>
          <p:nvPr/>
        </p:nvSpPr>
        <p:spPr>
          <a:xfrm>
            <a:off x="126861" y="712148"/>
            <a:ext cx="4839929" cy="585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4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dirty="0">
                <a:solidFill>
                  <a:schemeClr val="bg1">
                    <a:lumMod val="50000"/>
                  </a:schemeClr>
                </a:solidFill>
              </a:rPr>
              <a:t>Fox Valley Developers</a:t>
            </a:r>
          </a:p>
        </p:txBody>
      </p:sp>
      <p:sp>
        <p:nvSpPr>
          <p:cNvPr id="66" name="Text Placeholder 30">
            <a:extLst>
              <a:ext uri="{FF2B5EF4-FFF2-40B4-BE49-F238E27FC236}">
                <a16:creationId xmlns:a16="http://schemas.microsoft.com/office/drawing/2014/main" id="{9F1FF53E-17E4-974C-BB4B-24B0023A857A}"/>
              </a:ext>
            </a:extLst>
          </p:cNvPr>
          <p:cNvSpPr txBox="1">
            <a:spLocks/>
          </p:cNvSpPr>
          <p:nvPr/>
        </p:nvSpPr>
        <p:spPr>
          <a:xfrm>
            <a:off x="126861" y="2262270"/>
            <a:ext cx="4839929" cy="585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4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dirty="0">
                <a:solidFill>
                  <a:schemeClr val="bg1">
                    <a:lumMod val="50000"/>
                  </a:schemeClr>
                </a:solidFill>
              </a:rPr>
              <a:t>Strategic Advisors &amp; Partners</a:t>
            </a:r>
          </a:p>
        </p:txBody>
      </p:sp>
      <p:grpSp>
        <p:nvGrpSpPr>
          <p:cNvPr id="81" name="Group 80">
            <a:extLst>
              <a:ext uri="{FF2B5EF4-FFF2-40B4-BE49-F238E27FC236}">
                <a16:creationId xmlns:a16="http://schemas.microsoft.com/office/drawing/2014/main" id="{64D8F2F1-4762-9945-87C8-25A907A58890}"/>
              </a:ext>
            </a:extLst>
          </p:cNvPr>
          <p:cNvGrpSpPr/>
          <p:nvPr/>
        </p:nvGrpSpPr>
        <p:grpSpPr>
          <a:xfrm>
            <a:off x="4160956" y="4860503"/>
            <a:ext cx="1894010" cy="978995"/>
            <a:chOff x="165539" y="4581833"/>
            <a:chExt cx="1894010" cy="978995"/>
          </a:xfrm>
        </p:grpSpPr>
        <p:sp>
          <p:nvSpPr>
            <p:cNvPr id="82" name="Rectangle 81">
              <a:extLst>
                <a:ext uri="{FF2B5EF4-FFF2-40B4-BE49-F238E27FC236}">
                  <a16:creationId xmlns:a16="http://schemas.microsoft.com/office/drawing/2014/main" id="{C0DEF2C9-79DE-AE4D-B61D-C703C5F5E0C1}"/>
                </a:ext>
              </a:extLst>
            </p:cNvPr>
            <p:cNvSpPr/>
            <p:nvPr/>
          </p:nvSpPr>
          <p:spPr>
            <a:xfrm>
              <a:off x="202395" y="4581833"/>
              <a:ext cx="1857154" cy="978995"/>
            </a:xfrm>
            <a:prstGeom prst="rect">
              <a:avLst/>
            </a:prstGeom>
            <a:noFill/>
            <a:ln w="38100">
              <a:solidFill>
                <a:srgbClr val="064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a:extLst>
                <a:ext uri="{FF2B5EF4-FFF2-40B4-BE49-F238E27FC236}">
                  <a16:creationId xmlns:a16="http://schemas.microsoft.com/office/drawing/2014/main" id="{3871AAD5-A1D6-034A-BC5A-DD9E2DE55987}"/>
                </a:ext>
              </a:extLst>
            </p:cNvPr>
            <p:cNvSpPr txBox="1"/>
            <p:nvPr/>
          </p:nvSpPr>
          <p:spPr>
            <a:xfrm>
              <a:off x="165539" y="5021093"/>
              <a:ext cx="1888825" cy="507831"/>
            </a:xfrm>
            <a:prstGeom prst="rect">
              <a:avLst/>
            </a:prstGeom>
            <a:noFill/>
          </p:spPr>
          <p:txBody>
            <a:bodyPr wrap="square" rtlCol="0">
              <a:spAutoFit/>
            </a:bodyPr>
            <a:lstStyle/>
            <a:p>
              <a:pPr algn="ctr"/>
              <a:r>
                <a:rPr lang="en-US" sz="900" b="1" dirty="0">
                  <a:solidFill>
                    <a:srgbClr val="064D2A"/>
                  </a:solidFill>
                  <a:latin typeface="Arial" panose="020B0604020202020204" pitchFamily="34" charset="0"/>
                  <a:cs typeface="Arial" panose="020B0604020202020204" pitchFamily="34" charset="0"/>
                </a:rPr>
                <a:t>GINSBERG JACOBS, </a:t>
              </a:r>
              <a:r>
                <a:rPr lang="en-US" sz="700" b="1" dirty="0">
                  <a:solidFill>
                    <a:srgbClr val="064D2A"/>
                  </a:solidFill>
                  <a:latin typeface="Arial" panose="020B0604020202020204" pitchFamily="34" charset="0"/>
                  <a:cs typeface="Arial" panose="020B0604020202020204" pitchFamily="34" charset="0"/>
                </a:rPr>
                <a:t>LLC</a:t>
              </a:r>
              <a:endParaRPr lang="en-US" sz="900" b="1" dirty="0">
                <a:solidFill>
                  <a:srgbClr val="064D2A"/>
                </a:solidFill>
                <a:latin typeface="Arial" panose="020B0604020202020204" pitchFamily="34" charset="0"/>
                <a:cs typeface="Arial" panose="020B0604020202020204" pitchFamily="34" charset="0"/>
              </a:endParaRPr>
            </a:p>
            <a:p>
              <a:pPr algn="ctr"/>
              <a:r>
                <a:rPr lang="en-US" sz="900" dirty="0">
                  <a:solidFill>
                    <a:srgbClr val="064D2A"/>
                  </a:solidFill>
                  <a:latin typeface="Arial" panose="020B0604020202020204" pitchFamily="34" charset="0"/>
                  <a:cs typeface="Arial" panose="020B0604020202020204" pitchFamily="34" charset="0"/>
                </a:rPr>
                <a:t>Darryl Jacobs</a:t>
              </a:r>
              <a:endParaRPr lang="en-US" sz="900" i="1" dirty="0">
                <a:solidFill>
                  <a:srgbClr val="064D2A"/>
                </a:solidFill>
                <a:latin typeface="Arial" panose="020B0604020202020204" pitchFamily="34" charset="0"/>
                <a:cs typeface="Arial" panose="020B0604020202020204" pitchFamily="34" charset="0"/>
              </a:endParaRPr>
            </a:p>
            <a:p>
              <a:pPr algn="ctr"/>
              <a:r>
                <a:rPr lang="en-US" sz="900" i="1" dirty="0">
                  <a:solidFill>
                    <a:srgbClr val="064D2A"/>
                  </a:solidFill>
                  <a:latin typeface="Arial" panose="020B0604020202020204" pitchFamily="34" charset="0"/>
                  <a:cs typeface="Arial" panose="020B0604020202020204" pitchFamily="34" charset="0"/>
                </a:rPr>
                <a:t>Historic Tax Credit Attorney</a:t>
              </a:r>
            </a:p>
          </p:txBody>
        </p:sp>
      </p:grpSp>
      <p:grpSp>
        <p:nvGrpSpPr>
          <p:cNvPr id="63" name="Group 62">
            <a:extLst>
              <a:ext uri="{FF2B5EF4-FFF2-40B4-BE49-F238E27FC236}">
                <a16:creationId xmlns:a16="http://schemas.microsoft.com/office/drawing/2014/main" id="{CA2DFCF8-BDF7-1847-B6EC-BB46D5486A42}"/>
              </a:ext>
            </a:extLst>
          </p:cNvPr>
          <p:cNvGrpSpPr/>
          <p:nvPr/>
        </p:nvGrpSpPr>
        <p:grpSpPr>
          <a:xfrm>
            <a:off x="10156029" y="3782200"/>
            <a:ext cx="1889051" cy="978995"/>
            <a:chOff x="202395" y="4597331"/>
            <a:chExt cx="1889051" cy="978995"/>
          </a:xfrm>
        </p:grpSpPr>
        <p:sp>
          <p:nvSpPr>
            <p:cNvPr id="64" name="Rectangle 63">
              <a:extLst>
                <a:ext uri="{FF2B5EF4-FFF2-40B4-BE49-F238E27FC236}">
                  <a16:creationId xmlns:a16="http://schemas.microsoft.com/office/drawing/2014/main" id="{B5B93146-D873-D141-A906-419931B7A508}"/>
                </a:ext>
              </a:extLst>
            </p:cNvPr>
            <p:cNvSpPr/>
            <p:nvPr/>
          </p:nvSpPr>
          <p:spPr>
            <a:xfrm>
              <a:off x="202395" y="4597331"/>
              <a:ext cx="1857154" cy="978995"/>
            </a:xfrm>
            <a:prstGeom prst="rect">
              <a:avLst/>
            </a:prstGeom>
            <a:noFill/>
            <a:ln w="38100">
              <a:solidFill>
                <a:srgbClr val="064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F456FCC8-B616-2341-8CFC-C698C2FDD1CC}"/>
                </a:ext>
              </a:extLst>
            </p:cNvPr>
            <p:cNvSpPr txBox="1"/>
            <p:nvPr/>
          </p:nvSpPr>
          <p:spPr>
            <a:xfrm>
              <a:off x="202621" y="5043396"/>
              <a:ext cx="1888825" cy="507831"/>
            </a:xfrm>
            <a:prstGeom prst="rect">
              <a:avLst/>
            </a:prstGeom>
            <a:noFill/>
          </p:spPr>
          <p:txBody>
            <a:bodyPr wrap="square" rtlCol="0">
              <a:spAutoFit/>
            </a:bodyPr>
            <a:lstStyle/>
            <a:p>
              <a:pPr algn="ctr"/>
              <a:r>
                <a:rPr lang="en-US" sz="900" b="1" dirty="0">
                  <a:solidFill>
                    <a:srgbClr val="064D2A"/>
                  </a:solidFill>
                  <a:latin typeface="Arial" panose="020B0604020202020204" pitchFamily="34" charset="0"/>
                  <a:cs typeface="Arial" panose="020B0604020202020204" pitchFamily="34" charset="0"/>
                </a:rPr>
                <a:t>SMART POLICY WORKS</a:t>
              </a:r>
              <a:endParaRPr lang="en-US" sz="900" dirty="0">
                <a:solidFill>
                  <a:srgbClr val="064D2A"/>
                </a:solidFill>
                <a:latin typeface="Arial" panose="020B0604020202020204" pitchFamily="34" charset="0"/>
                <a:cs typeface="Arial" panose="020B0604020202020204" pitchFamily="34" charset="0"/>
              </a:endParaRPr>
            </a:p>
            <a:p>
              <a:pPr algn="ctr"/>
              <a:r>
                <a:rPr lang="en-US" sz="900" i="1" dirty="0">
                  <a:solidFill>
                    <a:srgbClr val="064D2A"/>
                  </a:solidFill>
                  <a:latin typeface="Arial" panose="020B0604020202020204" pitchFamily="34" charset="0"/>
                  <a:cs typeface="Arial" panose="020B0604020202020204" pitchFamily="34" charset="0"/>
                </a:rPr>
                <a:t>Aurora Life – I/DD Housing Strategy &amp; Policy Advisor</a:t>
              </a:r>
            </a:p>
          </p:txBody>
        </p:sp>
      </p:grpSp>
      <p:grpSp>
        <p:nvGrpSpPr>
          <p:cNvPr id="86" name="Group 85">
            <a:extLst>
              <a:ext uri="{FF2B5EF4-FFF2-40B4-BE49-F238E27FC236}">
                <a16:creationId xmlns:a16="http://schemas.microsoft.com/office/drawing/2014/main" id="{AD9A7FEC-9729-704E-BFFE-86B585FBC8F3}"/>
              </a:ext>
            </a:extLst>
          </p:cNvPr>
          <p:cNvGrpSpPr/>
          <p:nvPr/>
        </p:nvGrpSpPr>
        <p:grpSpPr>
          <a:xfrm>
            <a:off x="6190511" y="2692841"/>
            <a:ext cx="1889051" cy="978995"/>
            <a:chOff x="202395" y="4581833"/>
            <a:chExt cx="1889051" cy="978995"/>
          </a:xfrm>
        </p:grpSpPr>
        <p:sp>
          <p:nvSpPr>
            <p:cNvPr id="87" name="Rectangle 86">
              <a:extLst>
                <a:ext uri="{FF2B5EF4-FFF2-40B4-BE49-F238E27FC236}">
                  <a16:creationId xmlns:a16="http://schemas.microsoft.com/office/drawing/2014/main" id="{2F87B450-FA69-8245-AD32-4885832FC366}"/>
                </a:ext>
              </a:extLst>
            </p:cNvPr>
            <p:cNvSpPr/>
            <p:nvPr/>
          </p:nvSpPr>
          <p:spPr>
            <a:xfrm>
              <a:off x="202395" y="4581833"/>
              <a:ext cx="1857154" cy="978995"/>
            </a:xfrm>
            <a:prstGeom prst="rect">
              <a:avLst/>
            </a:prstGeom>
            <a:noFill/>
            <a:ln w="38100">
              <a:solidFill>
                <a:srgbClr val="064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schemeClr>
                </a:solidFill>
              </a:endParaRPr>
            </a:p>
          </p:txBody>
        </p:sp>
        <p:sp>
          <p:nvSpPr>
            <p:cNvPr id="88" name="TextBox 87">
              <a:extLst>
                <a:ext uri="{FF2B5EF4-FFF2-40B4-BE49-F238E27FC236}">
                  <a16:creationId xmlns:a16="http://schemas.microsoft.com/office/drawing/2014/main" id="{1DCCC1EC-C720-6247-8B3D-AC9FACD01376}"/>
                </a:ext>
              </a:extLst>
            </p:cNvPr>
            <p:cNvSpPr txBox="1"/>
            <p:nvPr/>
          </p:nvSpPr>
          <p:spPr>
            <a:xfrm>
              <a:off x="202621" y="5043396"/>
              <a:ext cx="1888825" cy="507831"/>
            </a:xfrm>
            <a:prstGeom prst="rect">
              <a:avLst/>
            </a:prstGeom>
            <a:noFill/>
          </p:spPr>
          <p:txBody>
            <a:bodyPr wrap="square" rtlCol="0">
              <a:spAutoFit/>
            </a:bodyPr>
            <a:lstStyle/>
            <a:p>
              <a:pPr algn="ctr"/>
              <a:r>
                <a:rPr lang="en-US" sz="900" b="1" dirty="0">
                  <a:solidFill>
                    <a:srgbClr val="064D2A"/>
                  </a:solidFill>
                  <a:latin typeface="Arial" panose="020B0604020202020204" pitchFamily="34" charset="0"/>
                  <a:cs typeface="Arial" panose="020B0604020202020204" pitchFamily="34" charset="0"/>
                </a:rPr>
                <a:t>NEALIS  &amp; GARROW</a:t>
              </a:r>
            </a:p>
            <a:p>
              <a:pPr algn="ctr"/>
              <a:r>
                <a:rPr lang="en-US" sz="900" dirty="0">
                  <a:solidFill>
                    <a:srgbClr val="064D2A"/>
                  </a:solidFill>
                  <a:latin typeface="Arial" panose="020B0604020202020204" pitchFamily="34" charset="0"/>
                  <a:cs typeface="Arial" panose="020B0604020202020204" pitchFamily="34" charset="0"/>
                </a:rPr>
                <a:t>Allan Garrow</a:t>
              </a:r>
              <a:endParaRPr lang="en-US" sz="900" i="1" dirty="0">
                <a:solidFill>
                  <a:srgbClr val="064D2A"/>
                </a:solidFill>
                <a:latin typeface="Arial" panose="020B0604020202020204" pitchFamily="34" charset="0"/>
                <a:cs typeface="Arial" panose="020B0604020202020204" pitchFamily="34" charset="0"/>
              </a:endParaRPr>
            </a:p>
            <a:p>
              <a:pPr algn="ctr"/>
              <a:r>
                <a:rPr lang="en-US" sz="900" i="1" dirty="0">
                  <a:solidFill>
                    <a:srgbClr val="064D2A"/>
                  </a:solidFill>
                  <a:latin typeface="Arial" panose="020B0604020202020204" pitchFamily="34" charset="0"/>
                  <a:cs typeface="Arial" panose="020B0604020202020204" pitchFamily="34" charset="0"/>
                </a:rPr>
                <a:t>Corporate Counsel</a:t>
              </a:r>
            </a:p>
          </p:txBody>
        </p:sp>
      </p:grpSp>
      <p:grpSp>
        <p:nvGrpSpPr>
          <p:cNvPr id="89" name="Group 88">
            <a:extLst>
              <a:ext uri="{FF2B5EF4-FFF2-40B4-BE49-F238E27FC236}">
                <a16:creationId xmlns:a16="http://schemas.microsoft.com/office/drawing/2014/main" id="{B7194CAB-0F59-9946-88F4-FCEFD405949E}"/>
              </a:ext>
            </a:extLst>
          </p:cNvPr>
          <p:cNvGrpSpPr/>
          <p:nvPr/>
        </p:nvGrpSpPr>
        <p:grpSpPr>
          <a:xfrm>
            <a:off x="8117242" y="3780285"/>
            <a:ext cx="1940706" cy="978995"/>
            <a:chOff x="-3832680" y="3490091"/>
            <a:chExt cx="1940706" cy="978995"/>
          </a:xfrm>
        </p:grpSpPr>
        <p:sp>
          <p:nvSpPr>
            <p:cNvPr id="90" name="Rectangle 89">
              <a:extLst>
                <a:ext uri="{FF2B5EF4-FFF2-40B4-BE49-F238E27FC236}">
                  <a16:creationId xmlns:a16="http://schemas.microsoft.com/office/drawing/2014/main" id="{589C44F1-2CBA-EB43-8489-082084B86303}"/>
                </a:ext>
              </a:extLst>
            </p:cNvPr>
            <p:cNvSpPr/>
            <p:nvPr/>
          </p:nvSpPr>
          <p:spPr>
            <a:xfrm>
              <a:off x="-3781026" y="3490091"/>
              <a:ext cx="1857154" cy="978995"/>
            </a:xfrm>
            <a:prstGeom prst="rect">
              <a:avLst/>
            </a:prstGeom>
            <a:noFill/>
            <a:ln w="38100">
              <a:solidFill>
                <a:srgbClr val="064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Box 90">
              <a:extLst>
                <a:ext uri="{FF2B5EF4-FFF2-40B4-BE49-F238E27FC236}">
                  <a16:creationId xmlns:a16="http://schemas.microsoft.com/office/drawing/2014/main" id="{6168FA14-AEFA-3946-BE17-F50AD243769F}"/>
                </a:ext>
              </a:extLst>
            </p:cNvPr>
            <p:cNvSpPr txBox="1"/>
            <p:nvPr/>
          </p:nvSpPr>
          <p:spPr>
            <a:xfrm>
              <a:off x="-3832680" y="3806689"/>
              <a:ext cx="1940706" cy="646331"/>
            </a:xfrm>
            <a:prstGeom prst="rect">
              <a:avLst/>
            </a:prstGeom>
            <a:noFill/>
          </p:spPr>
          <p:txBody>
            <a:bodyPr wrap="square" rtlCol="0">
              <a:spAutoFit/>
            </a:bodyPr>
            <a:lstStyle/>
            <a:p>
              <a:pPr algn="ctr"/>
              <a:r>
                <a:rPr lang="en-US" sz="900" b="1" dirty="0">
                  <a:solidFill>
                    <a:srgbClr val="064D2A"/>
                  </a:solidFill>
                  <a:latin typeface="Arial" panose="020B0604020202020204" pitchFamily="34" charset="0"/>
                  <a:cs typeface="Arial" panose="020B0604020202020204" pitchFamily="34" charset="0"/>
                </a:rPr>
                <a:t>VALERIE S. KRETCHMER ASSOCIATES</a:t>
              </a:r>
            </a:p>
            <a:p>
              <a:pPr algn="ctr"/>
              <a:r>
                <a:rPr lang="en-US" sz="900" dirty="0">
                  <a:solidFill>
                    <a:srgbClr val="064D2A"/>
                  </a:solidFill>
                  <a:latin typeface="Arial" panose="020B0604020202020204" pitchFamily="34" charset="0"/>
                  <a:cs typeface="Arial" panose="020B0604020202020204" pitchFamily="34" charset="0"/>
                </a:rPr>
                <a:t>Valerie Kretchmer</a:t>
              </a:r>
              <a:endParaRPr lang="en-US" sz="900" i="1" dirty="0">
                <a:solidFill>
                  <a:srgbClr val="064D2A"/>
                </a:solidFill>
                <a:latin typeface="Arial" panose="020B0604020202020204" pitchFamily="34" charset="0"/>
                <a:cs typeface="Arial" panose="020B0604020202020204" pitchFamily="34" charset="0"/>
              </a:endParaRPr>
            </a:p>
            <a:p>
              <a:pPr algn="ctr"/>
              <a:r>
                <a:rPr lang="en-US" sz="900" i="1" dirty="0">
                  <a:solidFill>
                    <a:srgbClr val="064D2A"/>
                  </a:solidFill>
                  <a:latin typeface="Arial" panose="020B0604020202020204" pitchFamily="34" charset="0"/>
                  <a:cs typeface="Arial" panose="020B0604020202020204" pitchFamily="34" charset="0"/>
                </a:rPr>
                <a:t>Senior Housing Consultant</a:t>
              </a:r>
            </a:p>
          </p:txBody>
        </p:sp>
      </p:grpSp>
      <p:grpSp>
        <p:nvGrpSpPr>
          <p:cNvPr id="92" name="Group 91">
            <a:extLst>
              <a:ext uri="{FF2B5EF4-FFF2-40B4-BE49-F238E27FC236}">
                <a16:creationId xmlns:a16="http://schemas.microsoft.com/office/drawing/2014/main" id="{3B1EADDC-F03F-D94F-9CC4-187AAE3B60F7}"/>
              </a:ext>
            </a:extLst>
          </p:cNvPr>
          <p:cNvGrpSpPr/>
          <p:nvPr/>
        </p:nvGrpSpPr>
        <p:grpSpPr>
          <a:xfrm>
            <a:off x="10119088" y="4883857"/>
            <a:ext cx="1901532" cy="978995"/>
            <a:chOff x="158017" y="4581833"/>
            <a:chExt cx="1901532" cy="978995"/>
          </a:xfrm>
        </p:grpSpPr>
        <p:sp>
          <p:nvSpPr>
            <p:cNvPr id="108" name="Rectangle 107">
              <a:extLst>
                <a:ext uri="{FF2B5EF4-FFF2-40B4-BE49-F238E27FC236}">
                  <a16:creationId xmlns:a16="http://schemas.microsoft.com/office/drawing/2014/main" id="{ED4561D0-CEC3-344B-AF82-410EF96F246F}"/>
                </a:ext>
              </a:extLst>
            </p:cNvPr>
            <p:cNvSpPr/>
            <p:nvPr/>
          </p:nvSpPr>
          <p:spPr>
            <a:xfrm>
              <a:off x="202395" y="4581833"/>
              <a:ext cx="1857154" cy="978995"/>
            </a:xfrm>
            <a:prstGeom prst="rect">
              <a:avLst/>
            </a:prstGeom>
            <a:noFill/>
            <a:ln w="38100">
              <a:solidFill>
                <a:srgbClr val="064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extBox 108">
              <a:extLst>
                <a:ext uri="{FF2B5EF4-FFF2-40B4-BE49-F238E27FC236}">
                  <a16:creationId xmlns:a16="http://schemas.microsoft.com/office/drawing/2014/main" id="{83D54E10-6CC9-DF4F-B853-9FB5DFEEEDC2}"/>
                </a:ext>
              </a:extLst>
            </p:cNvPr>
            <p:cNvSpPr txBox="1"/>
            <p:nvPr/>
          </p:nvSpPr>
          <p:spPr>
            <a:xfrm>
              <a:off x="158017" y="4887279"/>
              <a:ext cx="1888825" cy="646331"/>
            </a:xfrm>
            <a:prstGeom prst="rect">
              <a:avLst/>
            </a:prstGeom>
            <a:noFill/>
          </p:spPr>
          <p:txBody>
            <a:bodyPr wrap="square" rtlCol="0">
              <a:spAutoFit/>
            </a:bodyPr>
            <a:lstStyle/>
            <a:p>
              <a:pPr algn="ctr"/>
              <a:r>
                <a:rPr lang="en-US" sz="900" b="1" dirty="0">
                  <a:solidFill>
                    <a:srgbClr val="064D2A"/>
                  </a:solidFill>
                  <a:latin typeface="Arial" panose="020B0604020202020204" pitchFamily="34" charset="0"/>
                  <a:cs typeface="Arial" panose="020B0604020202020204" pitchFamily="34" charset="0"/>
                </a:rPr>
                <a:t>PRISM HEALTHCARE</a:t>
              </a:r>
            </a:p>
            <a:p>
              <a:pPr algn="ctr"/>
              <a:r>
                <a:rPr lang="en-US" sz="900" b="1" dirty="0">
                  <a:solidFill>
                    <a:srgbClr val="064D2A"/>
                  </a:solidFill>
                  <a:latin typeface="Arial" panose="020B0604020202020204" pitchFamily="34" charset="0"/>
                  <a:cs typeface="Arial" panose="020B0604020202020204" pitchFamily="34" charset="0"/>
                </a:rPr>
                <a:t>PARTNERS, </a:t>
              </a:r>
              <a:r>
                <a:rPr lang="en-US" sz="700" b="1" dirty="0">
                  <a:solidFill>
                    <a:srgbClr val="064D2A"/>
                  </a:solidFill>
                  <a:latin typeface="Arial" panose="020B0604020202020204" pitchFamily="34" charset="0"/>
                  <a:cs typeface="Arial" panose="020B0604020202020204" pitchFamily="34" charset="0"/>
                </a:rPr>
                <a:t>LTD</a:t>
              </a:r>
            </a:p>
            <a:p>
              <a:pPr algn="ctr"/>
              <a:r>
                <a:rPr lang="en-US" sz="900" dirty="0">
                  <a:solidFill>
                    <a:srgbClr val="064D2A"/>
                  </a:solidFill>
                  <a:latin typeface="Arial" panose="020B0604020202020204" pitchFamily="34" charset="0"/>
                  <a:cs typeface="Arial" panose="020B0604020202020204" pitchFamily="34" charset="0"/>
                </a:rPr>
                <a:t>Patrick Simmers</a:t>
              </a:r>
            </a:p>
            <a:p>
              <a:pPr algn="ctr"/>
              <a:r>
                <a:rPr lang="en-US" sz="900" i="1" dirty="0">
                  <a:solidFill>
                    <a:srgbClr val="064D2A"/>
                  </a:solidFill>
                  <a:latin typeface="Arial" panose="020B0604020202020204" pitchFamily="34" charset="0"/>
                  <a:cs typeface="Arial" panose="020B0604020202020204" pitchFamily="34" charset="0"/>
                </a:rPr>
                <a:t>Health Care Center Consultant</a:t>
              </a:r>
            </a:p>
          </p:txBody>
        </p:sp>
      </p:grpSp>
      <p:grpSp>
        <p:nvGrpSpPr>
          <p:cNvPr id="110" name="Group 109">
            <a:extLst>
              <a:ext uri="{FF2B5EF4-FFF2-40B4-BE49-F238E27FC236}">
                <a16:creationId xmlns:a16="http://schemas.microsoft.com/office/drawing/2014/main" id="{4A9EF26C-C079-9943-9B06-5884A79A12EF}"/>
              </a:ext>
            </a:extLst>
          </p:cNvPr>
          <p:cNvGrpSpPr/>
          <p:nvPr/>
        </p:nvGrpSpPr>
        <p:grpSpPr>
          <a:xfrm>
            <a:off x="4152136" y="2698598"/>
            <a:ext cx="1923834" cy="978995"/>
            <a:chOff x="4087605" y="4581833"/>
            <a:chExt cx="1923834" cy="978995"/>
          </a:xfrm>
        </p:grpSpPr>
        <p:sp>
          <p:nvSpPr>
            <p:cNvPr id="111" name="Rectangle 110">
              <a:extLst>
                <a:ext uri="{FF2B5EF4-FFF2-40B4-BE49-F238E27FC236}">
                  <a16:creationId xmlns:a16="http://schemas.microsoft.com/office/drawing/2014/main" id="{6057FAAC-C51A-BE43-9A64-8E709148D4DE}"/>
                </a:ext>
              </a:extLst>
            </p:cNvPr>
            <p:cNvSpPr/>
            <p:nvPr/>
          </p:nvSpPr>
          <p:spPr>
            <a:xfrm>
              <a:off x="4154285" y="4581833"/>
              <a:ext cx="1857154" cy="978995"/>
            </a:xfrm>
            <a:prstGeom prst="rect">
              <a:avLst/>
            </a:prstGeom>
            <a:noFill/>
            <a:ln w="38100">
              <a:solidFill>
                <a:srgbClr val="064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extBox 114">
              <a:extLst>
                <a:ext uri="{FF2B5EF4-FFF2-40B4-BE49-F238E27FC236}">
                  <a16:creationId xmlns:a16="http://schemas.microsoft.com/office/drawing/2014/main" id="{6AE672D6-098A-BF4B-877D-EFA39E7AD2D2}"/>
                </a:ext>
              </a:extLst>
            </p:cNvPr>
            <p:cNvSpPr txBox="1"/>
            <p:nvPr/>
          </p:nvSpPr>
          <p:spPr>
            <a:xfrm>
              <a:off x="4087605" y="5032245"/>
              <a:ext cx="1888825" cy="507831"/>
            </a:xfrm>
            <a:prstGeom prst="rect">
              <a:avLst/>
            </a:prstGeom>
            <a:noFill/>
          </p:spPr>
          <p:txBody>
            <a:bodyPr wrap="square" rtlCol="0">
              <a:spAutoFit/>
            </a:bodyPr>
            <a:lstStyle/>
            <a:p>
              <a:pPr algn="ctr"/>
              <a:r>
                <a:rPr lang="en-US" sz="900" b="1" dirty="0">
                  <a:solidFill>
                    <a:srgbClr val="064D2A"/>
                  </a:solidFill>
                  <a:latin typeface="Arial" panose="020B0604020202020204" pitchFamily="34" charset="0"/>
                  <a:cs typeface="Arial" panose="020B0604020202020204" pitchFamily="34" charset="0"/>
                </a:rPr>
                <a:t>BRACKET PARTNERS, </a:t>
              </a:r>
              <a:r>
                <a:rPr lang="en-US" sz="700" b="1" dirty="0">
                  <a:solidFill>
                    <a:srgbClr val="064D2A"/>
                  </a:solidFill>
                  <a:latin typeface="Arial" panose="020B0604020202020204" pitchFamily="34" charset="0"/>
                  <a:cs typeface="Arial" panose="020B0604020202020204" pitchFamily="34" charset="0"/>
                </a:rPr>
                <a:t>LLC</a:t>
              </a:r>
              <a:endParaRPr lang="en-US" sz="900" b="1" dirty="0">
                <a:solidFill>
                  <a:srgbClr val="064D2A"/>
                </a:solidFill>
                <a:latin typeface="Arial" panose="020B0604020202020204" pitchFamily="34" charset="0"/>
                <a:cs typeface="Arial" panose="020B0604020202020204" pitchFamily="34" charset="0"/>
              </a:endParaRPr>
            </a:p>
            <a:p>
              <a:pPr algn="ctr"/>
              <a:r>
                <a:rPr lang="en-US" sz="900" dirty="0">
                  <a:solidFill>
                    <a:srgbClr val="064D2A"/>
                  </a:solidFill>
                  <a:latin typeface="Arial" panose="020B0604020202020204" pitchFamily="34" charset="0"/>
                  <a:cs typeface="Arial" panose="020B0604020202020204" pitchFamily="34" charset="0"/>
                </a:rPr>
                <a:t>John Hoffman, CPA</a:t>
              </a:r>
            </a:p>
            <a:p>
              <a:pPr algn="ctr"/>
              <a:r>
                <a:rPr lang="en-US" sz="900" i="1" dirty="0">
                  <a:solidFill>
                    <a:srgbClr val="064D2A"/>
                  </a:solidFill>
                  <a:latin typeface="Arial" panose="020B0604020202020204" pitchFamily="34" charset="0"/>
                  <a:cs typeface="Arial" panose="020B0604020202020204" pitchFamily="34" charset="0"/>
                </a:rPr>
                <a:t>Project Consultant/Accountant</a:t>
              </a:r>
            </a:p>
          </p:txBody>
        </p:sp>
      </p:grpSp>
      <p:grpSp>
        <p:nvGrpSpPr>
          <p:cNvPr id="116" name="Group 115">
            <a:extLst>
              <a:ext uri="{FF2B5EF4-FFF2-40B4-BE49-F238E27FC236}">
                <a16:creationId xmlns:a16="http://schemas.microsoft.com/office/drawing/2014/main" id="{FBD4BA3D-E450-3A44-B2E0-63E0E8E3337F}"/>
              </a:ext>
            </a:extLst>
          </p:cNvPr>
          <p:cNvGrpSpPr/>
          <p:nvPr/>
        </p:nvGrpSpPr>
        <p:grpSpPr>
          <a:xfrm>
            <a:off x="112221" y="4862605"/>
            <a:ext cx="2140327" cy="985230"/>
            <a:chOff x="46507" y="4581833"/>
            <a:chExt cx="2140327" cy="985230"/>
          </a:xfrm>
        </p:grpSpPr>
        <p:sp>
          <p:nvSpPr>
            <p:cNvPr id="117" name="Rectangle 116">
              <a:extLst>
                <a:ext uri="{FF2B5EF4-FFF2-40B4-BE49-F238E27FC236}">
                  <a16:creationId xmlns:a16="http://schemas.microsoft.com/office/drawing/2014/main" id="{C45B5872-FA63-C246-A856-D27706406B58}"/>
                </a:ext>
              </a:extLst>
            </p:cNvPr>
            <p:cNvSpPr/>
            <p:nvPr/>
          </p:nvSpPr>
          <p:spPr>
            <a:xfrm>
              <a:off x="202395" y="4581833"/>
              <a:ext cx="1857154" cy="978995"/>
            </a:xfrm>
            <a:prstGeom prst="rect">
              <a:avLst/>
            </a:prstGeom>
            <a:noFill/>
            <a:ln w="38100">
              <a:solidFill>
                <a:srgbClr val="064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extBox 117">
              <a:extLst>
                <a:ext uri="{FF2B5EF4-FFF2-40B4-BE49-F238E27FC236}">
                  <a16:creationId xmlns:a16="http://schemas.microsoft.com/office/drawing/2014/main" id="{0F9CFD97-8542-B042-9F84-BE215F33EC8D}"/>
                </a:ext>
              </a:extLst>
            </p:cNvPr>
            <p:cNvSpPr txBox="1"/>
            <p:nvPr/>
          </p:nvSpPr>
          <p:spPr>
            <a:xfrm>
              <a:off x="46507" y="4920732"/>
              <a:ext cx="2140327" cy="646331"/>
            </a:xfrm>
            <a:prstGeom prst="rect">
              <a:avLst/>
            </a:prstGeom>
            <a:noFill/>
          </p:spPr>
          <p:txBody>
            <a:bodyPr wrap="square" rtlCol="0">
              <a:spAutoFit/>
            </a:bodyPr>
            <a:lstStyle/>
            <a:p>
              <a:pPr algn="ctr"/>
              <a:r>
                <a:rPr lang="en-US" sz="900" b="1" dirty="0">
                  <a:solidFill>
                    <a:srgbClr val="064D2A"/>
                  </a:solidFill>
                  <a:latin typeface="Arial" panose="020B0604020202020204" pitchFamily="34" charset="0"/>
                  <a:cs typeface="Arial" panose="020B0604020202020204" pitchFamily="34" charset="0"/>
                </a:rPr>
                <a:t>KLUBER ARCHITECTS</a:t>
              </a:r>
            </a:p>
            <a:p>
              <a:pPr algn="ctr"/>
              <a:r>
                <a:rPr lang="en-US" sz="900" b="1" dirty="0">
                  <a:solidFill>
                    <a:srgbClr val="064D2A"/>
                  </a:solidFill>
                  <a:latin typeface="Arial" panose="020B0604020202020204" pitchFamily="34" charset="0"/>
                  <a:cs typeface="Arial" panose="020B0604020202020204" pitchFamily="34" charset="0"/>
                </a:rPr>
                <a:t>+ ENGINEERS</a:t>
              </a:r>
              <a:endParaRPr lang="en-US" sz="900" dirty="0">
                <a:solidFill>
                  <a:srgbClr val="064D2A"/>
                </a:solidFill>
                <a:latin typeface="Arial" panose="020B0604020202020204" pitchFamily="34" charset="0"/>
                <a:cs typeface="Arial" panose="020B0604020202020204" pitchFamily="34" charset="0"/>
              </a:endParaRPr>
            </a:p>
            <a:p>
              <a:pPr algn="ctr"/>
              <a:r>
                <a:rPr lang="en-US" sz="900" dirty="0">
                  <a:solidFill>
                    <a:srgbClr val="064D2A"/>
                  </a:solidFill>
                  <a:latin typeface="Arial" panose="020B0604020202020204" pitchFamily="34" charset="0"/>
                  <a:cs typeface="Arial" panose="020B0604020202020204" pitchFamily="34" charset="0"/>
                </a:rPr>
                <a:t>Mike Elliot &amp; Jeff Bruns</a:t>
              </a:r>
            </a:p>
            <a:p>
              <a:pPr algn="ctr"/>
              <a:r>
                <a:rPr lang="en-US" sz="800" i="1" dirty="0">
                  <a:solidFill>
                    <a:srgbClr val="064D2A"/>
                  </a:solidFill>
                  <a:latin typeface="Arial" panose="020B0604020202020204" pitchFamily="34" charset="0"/>
                  <a:cs typeface="Arial" panose="020B0604020202020204" pitchFamily="34" charset="0"/>
                </a:rPr>
                <a:t>Architecture &amp; Engineering Services</a:t>
              </a:r>
            </a:p>
          </p:txBody>
        </p:sp>
      </p:grpSp>
      <p:grpSp>
        <p:nvGrpSpPr>
          <p:cNvPr id="119" name="Group 118">
            <a:extLst>
              <a:ext uri="{FF2B5EF4-FFF2-40B4-BE49-F238E27FC236}">
                <a16:creationId xmlns:a16="http://schemas.microsoft.com/office/drawing/2014/main" id="{D5C87C06-CAB6-BA47-90B9-0E920297CD9A}"/>
              </a:ext>
            </a:extLst>
          </p:cNvPr>
          <p:cNvGrpSpPr/>
          <p:nvPr/>
        </p:nvGrpSpPr>
        <p:grpSpPr>
          <a:xfrm>
            <a:off x="224958" y="2700483"/>
            <a:ext cx="1890381" cy="978995"/>
            <a:chOff x="169168" y="4581833"/>
            <a:chExt cx="1890381" cy="978995"/>
          </a:xfrm>
        </p:grpSpPr>
        <p:sp>
          <p:nvSpPr>
            <p:cNvPr id="120" name="Rectangle 119">
              <a:extLst>
                <a:ext uri="{FF2B5EF4-FFF2-40B4-BE49-F238E27FC236}">
                  <a16:creationId xmlns:a16="http://schemas.microsoft.com/office/drawing/2014/main" id="{2FBE955C-A3B3-A746-957A-3F8C7EB4B10E}"/>
                </a:ext>
              </a:extLst>
            </p:cNvPr>
            <p:cNvSpPr/>
            <p:nvPr/>
          </p:nvSpPr>
          <p:spPr>
            <a:xfrm>
              <a:off x="202395" y="4581833"/>
              <a:ext cx="1857154" cy="978995"/>
            </a:xfrm>
            <a:prstGeom prst="rect">
              <a:avLst/>
            </a:prstGeom>
            <a:noFill/>
            <a:ln w="38100">
              <a:solidFill>
                <a:srgbClr val="064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extBox 120">
              <a:extLst>
                <a:ext uri="{FF2B5EF4-FFF2-40B4-BE49-F238E27FC236}">
                  <a16:creationId xmlns:a16="http://schemas.microsoft.com/office/drawing/2014/main" id="{849775D0-E1B0-2544-BD5B-BF855029FA61}"/>
                </a:ext>
              </a:extLst>
            </p:cNvPr>
            <p:cNvSpPr txBox="1"/>
            <p:nvPr/>
          </p:nvSpPr>
          <p:spPr>
            <a:xfrm>
              <a:off x="169168" y="5191054"/>
              <a:ext cx="1888825" cy="369332"/>
            </a:xfrm>
            <a:prstGeom prst="rect">
              <a:avLst/>
            </a:prstGeom>
            <a:noFill/>
          </p:spPr>
          <p:txBody>
            <a:bodyPr wrap="square" rtlCol="0">
              <a:spAutoFit/>
            </a:bodyPr>
            <a:lstStyle/>
            <a:p>
              <a:pPr algn="ctr"/>
              <a:r>
                <a:rPr lang="en-US" sz="900" b="1" dirty="0">
                  <a:solidFill>
                    <a:srgbClr val="064D2A"/>
                  </a:solidFill>
                  <a:latin typeface="Arial" panose="020B0604020202020204" pitchFamily="34" charset="0"/>
                  <a:cs typeface="Arial" panose="020B0604020202020204" pitchFamily="34" charset="0"/>
                </a:rPr>
                <a:t>KONRAD CONSTRUCTION </a:t>
              </a:r>
              <a:endParaRPr lang="en-US" sz="900" i="1" dirty="0">
                <a:solidFill>
                  <a:srgbClr val="064D2A"/>
                </a:solidFill>
                <a:latin typeface="Arial" panose="020B0604020202020204" pitchFamily="34" charset="0"/>
                <a:cs typeface="Arial" panose="020B0604020202020204" pitchFamily="34" charset="0"/>
              </a:endParaRPr>
            </a:p>
            <a:p>
              <a:pPr algn="ctr"/>
              <a:r>
                <a:rPr lang="en-US" sz="900" i="1" dirty="0">
                  <a:solidFill>
                    <a:srgbClr val="064D2A"/>
                  </a:solidFill>
                  <a:latin typeface="Arial" panose="020B0604020202020204" pitchFamily="34" charset="0"/>
                  <a:cs typeface="Arial" panose="020B0604020202020204" pitchFamily="34" charset="0"/>
                </a:rPr>
                <a:t>General Contractor</a:t>
              </a:r>
            </a:p>
          </p:txBody>
        </p:sp>
      </p:grpSp>
      <p:grpSp>
        <p:nvGrpSpPr>
          <p:cNvPr id="122" name="Group 121">
            <a:extLst>
              <a:ext uri="{FF2B5EF4-FFF2-40B4-BE49-F238E27FC236}">
                <a16:creationId xmlns:a16="http://schemas.microsoft.com/office/drawing/2014/main" id="{ADE08405-F776-6D46-8EED-80927687C0B1}"/>
              </a:ext>
            </a:extLst>
          </p:cNvPr>
          <p:cNvGrpSpPr/>
          <p:nvPr/>
        </p:nvGrpSpPr>
        <p:grpSpPr>
          <a:xfrm>
            <a:off x="224846" y="3782199"/>
            <a:ext cx="1890381" cy="978995"/>
            <a:chOff x="169168" y="4581833"/>
            <a:chExt cx="1890381" cy="978995"/>
          </a:xfrm>
        </p:grpSpPr>
        <p:sp>
          <p:nvSpPr>
            <p:cNvPr id="123" name="Rectangle 122">
              <a:extLst>
                <a:ext uri="{FF2B5EF4-FFF2-40B4-BE49-F238E27FC236}">
                  <a16:creationId xmlns:a16="http://schemas.microsoft.com/office/drawing/2014/main" id="{2F19DB8D-1934-354B-B0E2-A1126625E890}"/>
                </a:ext>
              </a:extLst>
            </p:cNvPr>
            <p:cNvSpPr/>
            <p:nvPr/>
          </p:nvSpPr>
          <p:spPr>
            <a:xfrm>
              <a:off x="202395" y="4581833"/>
              <a:ext cx="1857154" cy="978995"/>
            </a:xfrm>
            <a:prstGeom prst="rect">
              <a:avLst/>
            </a:prstGeom>
            <a:noFill/>
            <a:ln w="38100">
              <a:solidFill>
                <a:srgbClr val="064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extBox 123">
              <a:extLst>
                <a:ext uri="{FF2B5EF4-FFF2-40B4-BE49-F238E27FC236}">
                  <a16:creationId xmlns:a16="http://schemas.microsoft.com/office/drawing/2014/main" id="{2433C34B-26B4-9B49-B09C-5BC76DADD29F}"/>
                </a:ext>
              </a:extLst>
            </p:cNvPr>
            <p:cNvSpPr txBox="1"/>
            <p:nvPr/>
          </p:nvSpPr>
          <p:spPr>
            <a:xfrm>
              <a:off x="169168" y="5166059"/>
              <a:ext cx="1888825" cy="369332"/>
            </a:xfrm>
            <a:prstGeom prst="rect">
              <a:avLst/>
            </a:prstGeom>
            <a:noFill/>
          </p:spPr>
          <p:txBody>
            <a:bodyPr wrap="square" rtlCol="0">
              <a:spAutoFit/>
            </a:bodyPr>
            <a:lstStyle/>
            <a:p>
              <a:pPr algn="ctr"/>
              <a:r>
                <a:rPr lang="en-US" sz="900" b="1" dirty="0">
                  <a:solidFill>
                    <a:srgbClr val="064D2A"/>
                  </a:solidFill>
                  <a:latin typeface="Arial" panose="020B0604020202020204" pitchFamily="34" charset="0"/>
                  <a:cs typeface="Arial" panose="020B0604020202020204" pitchFamily="34" charset="0"/>
                </a:rPr>
                <a:t>KWCC, Inc.</a:t>
              </a:r>
              <a:endParaRPr lang="en-US" sz="900" dirty="0">
                <a:solidFill>
                  <a:srgbClr val="064D2A"/>
                </a:solidFill>
                <a:latin typeface="Arial" panose="020B0604020202020204" pitchFamily="34" charset="0"/>
                <a:cs typeface="Arial" panose="020B0604020202020204" pitchFamily="34" charset="0"/>
              </a:endParaRPr>
            </a:p>
            <a:p>
              <a:pPr algn="ctr"/>
              <a:r>
                <a:rPr lang="en-US" sz="900" i="1" dirty="0">
                  <a:solidFill>
                    <a:srgbClr val="064D2A"/>
                  </a:solidFill>
                  <a:latin typeface="Arial" panose="020B0604020202020204" pitchFamily="34" charset="0"/>
                  <a:cs typeface="Arial" panose="020B0604020202020204" pitchFamily="34" charset="0"/>
                </a:rPr>
                <a:t>Preferred Project Subcontractor</a:t>
              </a:r>
            </a:p>
          </p:txBody>
        </p:sp>
      </p:grpSp>
      <p:grpSp>
        <p:nvGrpSpPr>
          <p:cNvPr id="73" name="Group 72">
            <a:extLst>
              <a:ext uri="{FF2B5EF4-FFF2-40B4-BE49-F238E27FC236}">
                <a16:creationId xmlns:a16="http://schemas.microsoft.com/office/drawing/2014/main" id="{71EF092F-BA92-D047-B1B0-72F6B73B76D8}"/>
              </a:ext>
            </a:extLst>
          </p:cNvPr>
          <p:cNvGrpSpPr/>
          <p:nvPr/>
        </p:nvGrpSpPr>
        <p:grpSpPr>
          <a:xfrm>
            <a:off x="2169712" y="3776420"/>
            <a:ext cx="2000843" cy="980546"/>
            <a:chOff x="135712" y="4581833"/>
            <a:chExt cx="2000843" cy="980546"/>
          </a:xfrm>
        </p:grpSpPr>
        <p:sp>
          <p:nvSpPr>
            <p:cNvPr id="74" name="Rectangle 73">
              <a:extLst>
                <a:ext uri="{FF2B5EF4-FFF2-40B4-BE49-F238E27FC236}">
                  <a16:creationId xmlns:a16="http://schemas.microsoft.com/office/drawing/2014/main" id="{0F6C8640-6BB6-C248-9A31-BB69C3648428}"/>
                </a:ext>
              </a:extLst>
            </p:cNvPr>
            <p:cNvSpPr/>
            <p:nvPr/>
          </p:nvSpPr>
          <p:spPr>
            <a:xfrm>
              <a:off x="202395" y="4581833"/>
              <a:ext cx="1857154" cy="978995"/>
            </a:xfrm>
            <a:prstGeom prst="rect">
              <a:avLst/>
            </a:prstGeom>
            <a:noFill/>
            <a:ln w="38100">
              <a:solidFill>
                <a:srgbClr val="064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C21C9D1E-95EF-BB48-9F96-2E998D461CDA}"/>
                </a:ext>
              </a:extLst>
            </p:cNvPr>
            <p:cNvSpPr txBox="1"/>
            <p:nvPr/>
          </p:nvSpPr>
          <p:spPr>
            <a:xfrm>
              <a:off x="135712" y="5054548"/>
              <a:ext cx="2000843" cy="507831"/>
            </a:xfrm>
            <a:prstGeom prst="rect">
              <a:avLst/>
            </a:prstGeom>
            <a:noFill/>
          </p:spPr>
          <p:txBody>
            <a:bodyPr wrap="square" rtlCol="0">
              <a:spAutoFit/>
            </a:bodyPr>
            <a:lstStyle/>
            <a:p>
              <a:pPr algn="ctr"/>
              <a:r>
                <a:rPr lang="en-US" sz="900" b="1" dirty="0">
                  <a:solidFill>
                    <a:srgbClr val="064D2A"/>
                  </a:solidFill>
                  <a:latin typeface="Arial" panose="020B0604020202020204" pitchFamily="34" charset="0"/>
                  <a:cs typeface="Arial" panose="020B0604020202020204" pitchFamily="34" charset="0"/>
                </a:rPr>
                <a:t>CORDOGAN CLARK </a:t>
              </a:r>
            </a:p>
            <a:p>
              <a:pPr algn="ctr"/>
              <a:r>
                <a:rPr lang="en-US" sz="900" b="1" dirty="0">
                  <a:solidFill>
                    <a:srgbClr val="064D2A"/>
                  </a:solidFill>
                  <a:latin typeface="Arial" panose="020B0604020202020204" pitchFamily="34" charset="0"/>
                  <a:cs typeface="Arial" panose="020B0604020202020204" pitchFamily="34" charset="0"/>
                </a:rPr>
                <a:t>&amp; ASSOCIATES</a:t>
              </a:r>
              <a:endParaRPr lang="en-US" sz="900" dirty="0">
                <a:solidFill>
                  <a:srgbClr val="064D2A"/>
                </a:solidFill>
                <a:latin typeface="Arial" panose="020B0604020202020204" pitchFamily="34" charset="0"/>
                <a:cs typeface="Arial" panose="020B0604020202020204" pitchFamily="34" charset="0"/>
              </a:endParaRPr>
            </a:p>
            <a:p>
              <a:pPr algn="ctr"/>
              <a:r>
                <a:rPr lang="en-US" sz="900" i="1" dirty="0">
                  <a:solidFill>
                    <a:srgbClr val="064D2A"/>
                  </a:solidFill>
                  <a:latin typeface="Arial" panose="020B0604020202020204" pitchFamily="34" charset="0"/>
                  <a:cs typeface="Arial" panose="020B0604020202020204" pitchFamily="34" charset="0"/>
                </a:rPr>
                <a:t>Architects &amp; Engineering Services</a:t>
              </a:r>
            </a:p>
          </p:txBody>
        </p:sp>
      </p:grpSp>
      <p:grpSp>
        <p:nvGrpSpPr>
          <p:cNvPr id="76" name="Group 75">
            <a:extLst>
              <a:ext uri="{FF2B5EF4-FFF2-40B4-BE49-F238E27FC236}">
                <a16:creationId xmlns:a16="http://schemas.microsoft.com/office/drawing/2014/main" id="{0A7CBD34-D0ED-F94F-B456-6A5670150B6F}"/>
              </a:ext>
            </a:extLst>
          </p:cNvPr>
          <p:cNvGrpSpPr/>
          <p:nvPr/>
        </p:nvGrpSpPr>
        <p:grpSpPr>
          <a:xfrm>
            <a:off x="2222715" y="2692842"/>
            <a:ext cx="1857154" cy="978995"/>
            <a:chOff x="202395" y="4581833"/>
            <a:chExt cx="1857154" cy="978995"/>
          </a:xfrm>
        </p:grpSpPr>
        <p:sp>
          <p:nvSpPr>
            <p:cNvPr id="77" name="Rectangle 76">
              <a:extLst>
                <a:ext uri="{FF2B5EF4-FFF2-40B4-BE49-F238E27FC236}">
                  <a16:creationId xmlns:a16="http://schemas.microsoft.com/office/drawing/2014/main" id="{19C974EC-66D8-1D4B-A6D1-875223E060A4}"/>
                </a:ext>
              </a:extLst>
            </p:cNvPr>
            <p:cNvSpPr/>
            <p:nvPr/>
          </p:nvSpPr>
          <p:spPr>
            <a:xfrm>
              <a:off x="202395" y="4581833"/>
              <a:ext cx="1857154" cy="978995"/>
            </a:xfrm>
            <a:prstGeom prst="rect">
              <a:avLst/>
            </a:prstGeom>
            <a:noFill/>
            <a:ln w="38100">
              <a:solidFill>
                <a:srgbClr val="064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21AB71E5-4BBE-3D40-8E87-8F281591E03D}"/>
                </a:ext>
              </a:extLst>
            </p:cNvPr>
            <p:cNvSpPr txBox="1"/>
            <p:nvPr/>
          </p:nvSpPr>
          <p:spPr>
            <a:xfrm>
              <a:off x="314132" y="5188362"/>
              <a:ext cx="1665548" cy="369332"/>
            </a:xfrm>
            <a:prstGeom prst="rect">
              <a:avLst/>
            </a:prstGeom>
            <a:noFill/>
          </p:spPr>
          <p:txBody>
            <a:bodyPr wrap="square" rtlCol="0">
              <a:spAutoFit/>
            </a:bodyPr>
            <a:lstStyle/>
            <a:p>
              <a:pPr algn="ctr"/>
              <a:r>
                <a:rPr lang="en-US" sz="900" b="1" dirty="0">
                  <a:solidFill>
                    <a:srgbClr val="064D2A"/>
                  </a:solidFill>
                  <a:latin typeface="Arial" panose="020B0604020202020204" pitchFamily="34" charset="0"/>
                  <a:cs typeface="Arial" panose="020B0604020202020204" pitchFamily="34" charset="0"/>
                </a:rPr>
                <a:t>MACKIE CONSULTANTS</a:t>
              </a:r>
              <a:endParaRPr lang="en-US" sz="900" i="1" dirty="0">
                <a:solidFill>
                  <a:srgbClr val="064D2A"/>
                </a:solidFill>
                <a:latin typeface="Arial" panose="020B0604020202020204" pitchFamily="34" charset="0"/>
                <a:cs typeface="Arial" panose="020B0604020202020204" pitchFamily="34" charset="0"/>
              </a:endParaRPr>
            </a:p>
            <a:p>
              <a:pPr algn="ctr"/>
              <a:r>
                <a:rPr lang="en-US" sz="900" i="1" dirty="0">
                  <a:solidFill>
                    <a:srgbClr val="064D2A"/>
                  </a:solidFill>
                  <a:latin typeface="Arial" panose="020B0604020202020204" pitchFamily="34" charset="0"/>
                  <a:cs typeface="Arial" panose="020B0604020202020204" pitchFamily="34" charset="0"/>
                </a:rPr>
                <a:t>Civil Engineering Services</a:t>
              </a:r>
            </a:p>
          </p:txBody>
        </p:sp>
      </p:grpSp>
      <p:grpSp>
        <p:nvGrpSpPr>
          <p:cNvPr id="80" name="Group 79">
            <a:extLst>
              <a:ext uri="{FF2B5EF4-FFF2-40B4-BE49-F238E27FC236}">
                <a16:creationId xmlns:a16="http://schemas.microsoft.com/office/drawing/2014/main" id="{25EBEEAA-DC58-1B46-AB1C-633773F7E740}"/>
              </a:ext>
            </a:extLst>
          </p:cNvPr>
          <p:cNvGrpSpPr/>
          <p:nvPr/>
        </p:nvGrpSpPr>
        <p:grpSpPr>
          <a:xfrm>
            <a:off x="6154944" y="4865811"/>
            <a:ext cx="1901532" cy="978995"/>
            <a:chOff x="158017" y="5685419"/>
            <a:chExt cx="1901532" cy="978995"/>
          </a:xfrm>
        </p:grpSpPr>
        <p:sp>
          <p:nvSpPr>
            <p:cNvPr id="93" name="Rectangle 92">
              <a:extLst>
                <a:ext uri="{FF2B5EF4-FFF2-40B4-BE49-F238E27FC236}">
                  <a16:creationId xmlns:a16="http://schemas.microsoft.com/office/drawing/2014/main" id="{2A4EBDD6-38D0-E547-9E42-69C4298EC260}"/>
                </a:ext>
              </a:extLst>
            </p:cNvPr>
            <p:cNvSpPr/>
            <p:nvPr/>
          </p:nvSpPr>
          <p:spPr>
            <a:xfrm>
              <a:off x="202395" y="5685419"/>
              <a:ext cx="1857154" cy="978995"/>
            </a:xfrm>
            <a:prstGeom prst="rect">
              <a:avLst/>
            </a:prstGeom>
            <a:noFill/>
            <a:ln w="38100">
              <a:solidFill>
                <a:srgbClr val="064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id="{C0244885-1E8F-074C-A75A-8CBFAAB256A5}"/>
                </a:ext>
              </a:extLst>
            </p:cNvPr>
            <p:cNvSpPr txBox="1"/>
            <p:nvPr/>
          </p:nvSpPr>
          <p:spPr>
            <a:xfrm>
              <a:off x="158017" y="6125321"/>
              <a:ext cx="1888825" cy="507831"/>
            </a:xfrm>
            <a:prstGeom prst="rect">
              <a:avLst/>
            </a:prstGeom>
            <a:noFill/>
          </p:spPr>
          <p:txBody>
            <a:bodyPr wrap="square" rtlCol="0">
              <a:spAutoFit/>
            </a:bodyPr>
            <a:lstStyle/>
            <a:p>
              <a:pPr algn="ctr"/>
              <a:r>
                <a:rPr lang="en-US" sz="900" b="1" dirty="0">
                  <a:solidFill>
                    <a:srgbClr val="064D2A"/>
                  </a:solidFill>
                  <a:latin typeface="Arial" panose="020B0604020202020204" pitchFamily="34" charset="0"/>
                  <a:cs typeface="Arial" panose="020B0604020202020204" pitchFamily="34" charset="0"/>
                </a:rPr>
                <a:t>ENHANCED CAPITAL</a:t>
              </a:r>
              <a:endParaRPr lang="en-US" sz="900" i="1" dirty="0">
                <a:solidFill>
                  <a:srgbClr val="064D2A"/>
                </a:solidFill>
                <a:latin typeface="Arial" panose="020B0604020202020204" pitchFamily="34" charset="0"/>
                <a:cs typeface="Arial" panose="020B0604020202020204" pitchFamily="34" charset="0"/>
              </a:endParaRPr>
            </a:p>
            <a:p>
              <a:pPr algn="ctr"/>
              <a:r>
                <a:rPr lang="en-US" sz="900" i="1" dirty="0">
                  <a:solidFill>
                    <a:srgbClr val="064D2A"/>
                  </a:solidFill>
                  <a:latin typeface="Arial" panose="020B0604020202020204" pitchFamily="34" charset="0"/>
                  <a:cs typeface="Arial" panose="020B0604020202020204" pitchFamily="34" charset="0"/>
                </a:rPr>
                <a:t>National Asset Manager  </a:t>
              </a:r>
            </a:p>
            <a:p>
              <a:pPr algn="ctr"/>
              <a:r>
                <a:rPr lang="en-US" sz="900" i="1" dirty="0">
                  <a:solidFill>
                    <a:srgbClr val="064D2A"/>
                  </a:solidFill>
                  <a:latin typeface="Arial" panose="020B0604020202020204" pitchFamily="34" charset="0"/>
                  <a:cs typeface="Arial" panose="020B0604020202020204" pitchFamily="34" charset="0"/>
                </a:rPr>
                <a:t>(Capital Investment Firm)</a:t>
              </a:r>
            </a:p>
          </p:txBody>
        </p:sp>
      </p:grpSp>
      <p:grpSp>
        <p:nvGrpSpPr>
          <p:cNvPr id="95" name="Group 94">
            <a:extLst>
              <a:ext uri="{FF2B5EF4-FFF2-40B4-BE49-F238E27FC236}">
                <a16:creationId xmlns:a16="http://schemas.microsoft.com/office/drawing/2014/main" id="{F7EA1F1B-62D9-3445-82DC-5F3CD03FE5D8}"/>
              </a:ext>
            </a:extLst>
          </p:cNvPr>
          <p:cNvGrpSpPr/>
          <p:nvPr/>
        </p:nvGrpSpPr>
        <p:grpSpPr>
          <a:xfrm>
            <a:off x="6179586" y="3779004"/>
            <a:ext cx="1888825" cy="980545"/>
            <a:chOff x="191470" y="4581833"/>
            <a:chExt cx="1888825" cy="980545"/>
          </a:xfrm>
        </p:grpSpPr>
        <p:sp>
          <p:nvSpPr>
            <p:cNvPr id="96" name="Rectangle 95">
              <a:extLst>
                <a:ext uri="{FF2B5EF4-FFF2-40B4-BE49-F238E27FC236}">
                  <a16:creationId xmlns:a16="http://schemas.microsoft.com/office/drawing/2014/main" id="{3EE9091C-6614-854C-84BD-830927898202}"/>
                </a:ext>
              </a:extLst>
            </p:cNvPr>
            <p:cNvSpPr/>
            <p:nvPr/>
          </p:nvSpPr>
          <p:spPr>
            <a:xfrm>
              <a:off x="202395" y="4581833"/>
              <a:ext cx="1857154" cy="978995"/>
            </a:xfrm>
            <a:prstGeom prst="rect">
              <a:avLst/>
            </a:prstGeom>
            <a:noFill/>
            <a:ln w="38100">
              <a:solidFill>
                <a:srgbClr val="064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schemeClr>
                </a:solidFill>
              </a:endParaRPr>
            </a:p>
          </p:txBody>
        </p:sp>
        <p:sp>
          <p:nvSpPr>
            <p:cNvPr id="97" name="TextBox 96">
              <a:extLst>
                <a:ext uri="{FF2B5EF4-FFF2-40B4-BE49-F238E27FC236}">
                  <a16:creationId xmlns:a16="http://schemas.microsoft.com/office/drawing/2014/main" id="{886828F1-C81F-A643-8F85-F45C453B34F1}"/>
                </a:ext>
              </a:extLst>
            </p:cNvPr>
            <p:cNvSpPr txBox="1"/>
            <p:nvPr/>
          </p:nvSpPr>
          <p:spPr>
            <a:xfrm>
              <a:off x="191470" y="5054547"/>
              <a:ext cx="1888825" cy="507831"/>
            </a:xfrm>
            <a:prstGeom prst="rect">
              <a:avLst/>
            </a:prstGeom>
            <a:noFill/>
          </p:spPr>
          <p:txBody>
            <a:bodyPr wrap="square" rtlCol="0">
              <a:spAutoFit/>
            </a:bodyPr>
            <a:lstStyle/>
            <a:p>
              <a:pPr algn="ctr"/>
              <a:r>
                <a:rPr lang="en-US" sz="900" b="1" dirty="0">
                  <a:solidFill>
                    <a:srgbClr val="064D2A"/>
                  </a:solidFill>
                  <a:latin typeface="Arial" panose="020B0604020202020204" pitchFamily="34" charset="0"/>
                  <a:cs typeface="Arial" panose="020B0604020202020204" pitchFamily="34" charset="0"/>
                </a:rPr>
                <a:t>MAHONEY, SILVERMAN </a:t>
              </a:r>
            </a:p>
            <a:p>
              <a:pPr algn="ctr"/>
              <a:r>
                <a:rPr lang="en-US" sz="900" b="1" dirty="0">
                  <a:solidFill>
                    <a:srgbClr val="064D2A"/>
                  </a:solidFill>
                  <a:latin typeface="Arial" panose="020B0604020202020204" pitchFamily="34" charset="0"/>
                  <a:cs typeface="Arial" panose="020B0604020202020204" pitchFamily="34" charset="0"/>
                </a:rPr>
                <a:t>&amp; CROSS, LLC</a:t>
              </a:r>
              <a:endParaRPr lang="en-US" sz="900" dirty="0">
                <a:solidFill>
                  <a:srgbClr val="064D2A"/>
                </a:solidFill>
                <a:latin typeface="Arial" panose="020B0604020202020204" pitchFamily="34" charset="0"/>
                <a:cs typeface="Arial" panose="020B0604020202020204" pitchFamily="34" charset="0"/>
              </a:endParaRPr>
            </a:p>
            <a:p>
              <a:pPr algn="ctr"/>
              <a:r>
                <a:rPr lang="en-US" sz="900" i="1" dirty="0">
                  <a:solidFill>
                    <a:srgbClr val="064D2A"/>
                  </a:solidFill>
                  <a:latin typeface="Arial" panose="020B0604020202020204" pitchFamily="34" charset="0"/>
                  <a:cs typeface="Arial" panose="020B0604020202020204" pitchFamily="34" charset="0"/>
                </a:rPr>
                <a:t>Project Attorneys</a:t>
              </a:r>
            </a:p>
          </p:txBody>
        </p:sp>
      </p:grpSp>
      <p:grpSp>
        <p:nvGrpSpPr>
          <p:cNvPr id="98" name="Group 97">
            <a:extLst>
              <a:ext uri="{FF2B5EF4-FFF2-40B4-BE49-F238E27FC236}">
                <a16:creationId xmlns:a16="http://schemas.microsoft.com/office/drawing/2014/main" id="{9C627436-E02C-AB41-AEF8-32291C5BE4A4}"/>
              </a:ext>
            </a:extLst>
          </p:cNvPr>
          <p:cNvGrpSpPr/>
          <p:nvPr/>
        </p:nvGrpSpPr>
        <p:grpSpPr>
          <a:xfrm>
            <a:off x="8120173" y="2692841"/>
            <a:ext cx="1890381" cy="978995"/>
            <a:chOff x="169168" y="4581833"/>
            <a:chExt cx="1890381" cy="978995"/>
          </a:xfrm>
        </p:grpSpPr>
        <p:sp>
          <p:nvSpPr>
            <p:cNvPr id="99" name="Rectangle 98">
              <a:extLst>
                <a:ext uri="{FF2B5EF4-FFF2-40B4-BE49-F238E27FC236}">
                  <a16:creationId xmlns:a16="http://schemas.microsoft.com/office/drawing/2014/main" id="{48EB0292-A28D-194C-96E6-9F5CD891819D}"/>
                </a:ext>
              </a:extLst>
            </p:cNvPr>
            <p:cNvSpPr/>
            <p:nvPr/>
          </p:nvSpPr>
          <p:spPr>
            <a:xfrm>
              <a:off x="202395" y="4581833"/>
              <a:ext cx="1857154" cy="978995"/>
            </a:xfrm>
            <a:prstGeom prst="rect">
              <a:avLst/>
            </a:prstGeom>
            <a:noFill/>
            <a:ln w="38100">
              <a:solidFill>
                <a:srgbClr val="064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schemeClr>
                </a:solidFill>
              </a:endParaRPr>
            </a:p>
          </p:txBody>
        </p:sp>
        <p:sp>
          <p:nvSpPr>
            <p:cNvPr id="100" name="TextBox 99">
              <a:extLst>
                <a:ext uri="{FF2B5EF4-FFF2-40B4-BE49-F238E27FC236}">
                  <a16:creationId xmlns:a16="http://schemas.microsoft.com/office/drawing/2014/main" id="{6B29A3DF-0B68-AD48-AC23-B83E0B3BE036}"/>
                </a:ext>
              </a:extLst>
            </p:cNvPr>
            <p:cNvSpPr txBox="1"/>
            <p:nvPr/>
          </p:nvSpPr>
          <p:spPr>
            <a:xfrm>
              <a:off x="169168" y="5177210"/>
              <a:ext cx="1888825" cy="369332"/>
            </a:xfrm>
            <a:prstGeom prst="rect">
              <a:avLst/>
            </a:prstGeom>
            <a:noFill/>
          </p:spPr>
          <p:txBody>
            <a:bodyPr wrap="square" rtlCol="0">
              <a:spAutoFit/>
            </a:bodyPr>
            <a:lstStyle/>
            <a:p>
              <a:pPr algn="ctr"/>
              <a:r>
                <a:rPr lang="en-US" sz="900" b="1" dirty="0">
                  <a:solidFill>
                    <a:srgbClr val="064D2A"/>
                  </a:solidFill>
                  <a:latin typeface="Arial" panose="020B0604020202020204" pitchFamily="34" charset="0"/>
                  <a:cs typeface="Arial" panose="020B0604020202020204" pitchFamily="34" charset="0"/>
                </a:rPr>
                <a:t>STERLING BANK</a:t>
              </a:r>
              <a:endParaRPr lang="en-US" sz="900" i="1" dirty="0">
                <a:solidFill>
                  <a:srgbClr val="064D2A"/>
                </a:solidFill>
                <a:latin typeface="Arial" panose="020B0604020202020204" pitchFamily="34" charset="0"/>
                <a:cs typeface="Arial" panose="020B0604020202020204" pitchFamily="34" charset="0"/>
              </a:endParaRPr>
            </a:p>
            <a:p>
              <a:pPr algn="ctr"/>
              <a:r>
                <a:rPr lang="en-US" sz="900" i="1" dirty="0">
                  <a:solidFill>
                    <a:srgbClr val="064D2A"/>
                  </a:solidFill>
                  <a:latin typeface="Arial" panose="020B0604020202020204" pitchFamily="34" charset="0"/>
                  <a:cs typeface="Arial" panose="020B0604020202020204" pitchFamily="34" charset="0"/>
                </a:rPr>
                <a:t>Construction Lender</a:t>
              </a:r>
            </a:p>
          </p:txBody>
        </p:sp>
      </p:grpSp>
      <p:grpSp>
        <p:nvGrpSpPr>
          <p:cNvPr id="101" name="Group 100">
            <a:extLst>
              <a:ext uri="{FF2B5EF4-FFF2-40B4-BE49-F238E27FC236}">
                <a16:creationId xmlns:a16="http://schemas.microsoft.com/office/drawing/2014/main" id="{C4B6A4FD-B309-4842-85C3-63AC35A1CC14}"/>
              </a:ext>
            </a:extLst>
          </p:cNvPr>
          <p:cNvGrpSpPr/>
          <p:nvPr/>
        </p:nvGrpSpPr>
        <p:grpSpPr>
          <a:xfrm>
            <a:off x="8094940" y="4876800"/>
            <a:ext cx="1940706" cy="978995"/>
            <a:chOff x="-3854982" y="3490091"/>
            <a:chExt cx="1940706" cy="978995"/>
          </a:xfrm>
        </p:grpSpPr>
        <p:sp>
          <p:nvSpPr>
            <p:cNvPr id="102" name="Rectangle 101">
              <a:extLst>
                <a:ext uri="{FF2B5EF4-FFF2-40B4-BE49-F238E27FC236}">
                  <a16:creationId xmlns:a16="http://schemas.microsoft.com/office/drawing/2014/main" id="{3BA7AE43-B53B-AE42-8E1B-135C58033467}"/>
                </a:ext>
              </a:extLst>
            </p:cNvPr>
            <p:cNvSpPr/>
            <p:nvPr/>
          </p:nvSpPr>
          <p:spPr>
            <a:xfrm>
              <a:off x="-3781026" y="3490091"/>
              <a:ext cx="1857154" cy="978995"/>
            </a:xfrm>
            <a:prstGeom prst="rect">
              <a:avLst/>
            </a:prstGeom>
            <a:noFill/>
            <a:ln w="38100">
              <a:solidFill>
                <a:srgbClr val="064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extBox 102">
              <a:extLst>
                <a:ext uri="{FF2B5EF4-FFF2-40B4-BE49-F238E27FC236}">
                  <a16:creationId xmlns:a16="http://schemas.microsoft.com/office/drawing/2014/main" id="{6E68F402-6E1A-1546-88DB-050C3108B641}"/>
                </a:ext>
              </a:extLst>
            </p:cNvPr>
            <p:cNvSpPr txBox="1"/>
            <p:nvPr/>
          </p:nvSpPr>
          <p:spPr>
            <a:xfrm>
              <a:off x="-3854982" y="3940503"/>
              <a:ext cx="1940706" cy="507831"/>
            </a:xfrm>
            <a:prstGeom prst="rect">
              <a:avLst/>
            </a:prstGeom>
            <a:noFill/>
          </p:spPr>
          <p:txBody>
            <a:bodyPr wrap="square" rtlCol="0">
              <a:spAutoFit/>
            </a:bodyPr>
            <a:lstStyle/>
            <a:p>
              <a:pPr algn="ctr"/>
              <a:r>
                <a:rPr lang="en-US" sz="900" b="1" dirty="0">
                  <a:solidFill>
                    <a:srgbClr val="064D2A"/>
                  </a:solidFill>
                  <a:latin typeface="Arial" panose="020B0604020202020204" pitchFamily="34" charset="0"/>
                  <a:cs typeface="Arial" panose="020B0604020202020204" pitchFamily="34" charset="0"/>
                </a:rPr>
                <a:t>GARDANT MANAGEMENT SOLUTIONS</a:t>
              </a:r>
              <a:endParaRPr lang="en-US" sz="900" i="1" dirty="0">
                <a:solidFill>
                  <a:srgbClr val="064D2A"/>
                </a:solidFill>
                <a:latin typeface="Arial" panose="020B0604020202020204" pitchFamily="34" charset="0"/>
                <a:cs typeface="Arial" panose="020B0604020202020204" pitchFamily="34" charset="0"/>
              </a:endParaRPr>
            </a:p>
            <a:p>
              <a:pPr algn="ctr"/>
              <a:r>
                <a:rPr lang="en-US" sz="900" i="1" dirty="0">
                  <a:solidFill>
                    <a:srgbClr val="064D2A"/>
                  </a:solidFill>
                  <a:latin typeface="Arial" panose="020B0604020202020204" pitchFamily="34" charset="0"/>
                  <a:cs typeface="Arial" panose="020B0604020202020204" pitchFamily="34" charset="0"/>
                </a:rPr>
                <a:t>Senior Living Management Firm</a:t>
              </a:r>
            </a:p>
          </p:txBody>
        </p:sp>
      </p:grpSp>
      <p:pic>
        <p:nvPicPr>
          <p:cNvPr id="79" name="Picture 78">
            <a:extLst>
              <a:ext uri="{FF2B5EF4-FFF2-40B4-BE49-F238E27FC236}">
                <a16:creationId xmlns:a16="http://schemas.microsoft.com/office/drawing/2014/main" id="{14AD52CE-7B6A-8441-959D-135DB44ED8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658901" y="2715333"/>
            <a:ext cx="737645" cy="395857"/>
          </a:xfrm>
          <a:prstGeom prst="rect">
            <a:avLst/>
          </a:prstGeom>
        </p:spPr>
      </p:pic>
      <p:pic>
        <p:nvPicPr>
          <p:cNvPr id="104" name="Picture 103">
            <a:extLst>
              <a:ext uri="{FF2B5EF4-FFF2-40B4-BE49-F238E27FC236}">
                <a16:creationId xmlns:a16="http://schemas.microsoft.com/office/drawing/2014/main" id="{770B6170-0F09-184C-9212-6AA7339916F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542615" y="3869474"/>
            <a:ext cx="997770" cy="367990"/>
          </a:xfrm>
          <a:prstGeom prst="rect">
            <a:avLst/>
          </a:prstGeom>
        </p:spPr>
      </p:pic>
      <p:pic>
        <p:nvPicPr>
          <p:cNvPr id="105" name="Picture 104">
            <a:extLst>
              <a:ext uri="{FF2B5EF4-FFF2-40B4-BE49-F238E27FC236}">
                <a16:creationId xmlns:a16="http://schemas.microsoft.com/office/drawing/2014/main" id="{3B389372-E7E8-3A4E-998E-730D24F5A9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34666" y="4954730"/>
            <a:ext cx="879723" cy="255835"/>
          </a:xfrm>
          <a:prstGeom prst="rect">
            <a:avLst/>
          </a:prstGeom>
        </p:spPr>
      </p:pic>
      <p:grpSp>
        <p:nvGrpSpPr>
          <p:cNvPr id="60" name="Group 59">
            <a:extLst>
              <a:ext uri="{FF2B5EF4-FFF2-40B4-BE49-F238E27FC236}">
                <a16:creationId xmlns:a16="http://schemas.microsoft.com/office/drawing/2014/main" id="{A156825C-5175-4B41-A788-962E19CAA2E7}"/>
              </a:ext>
            </a:extLst>
          </p:cNvPr>
          <p:cNvGrpSpPr/>
          <p:nvPr/>
        </p:nvGrpSpPr>
        <p:grpSpPr>
          <a:xfrm>
            <a:off x="10099749" y="2699545"/>
            <a:ext cx="1901532" cy="996381"/>
            <a:chOff x="158017" y="4581833"/>
            <a:chExt cx="1901532" cy="996381"/>
          </a:xfrm>
        </p:grpSpPr>
        <p:sp>
          <p:nvSpPr>
            <p:cNvPr id="61" name="Rectangle 60">
              <a:extLst>
                <a:ext uri="{FF2B5EF4-FFF2-40B4-BE49-F238E27FC236}">
                  <a16:creationId xmlns:a16="http://schemas.microsoft.com/office/drawing/2014/main" id="{5D2EFB2F-F16C-3044-9789-F98519820193}"/>
                </a:ext>
              </a:extLst>
            </p:cNvPr>
            <p:cNvSpPr/>
            <p:nvPr/>
          </p:nvSpPr>
          <p:spPr>
            <a:xfrm>
              <a:off x="202395" y="4581833"/>
              <a:ext cx="1857154" cy="978995"/>
            </a:xfrm>
            <a:prstGeom prst="rect">
              <a:avLst/>
            </a:prstGeom>
            <a:noFill/>
            <a:ln w="38100">
              <a:solidFill>
                <a:srgbClr val="064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71F17FF4-65E2-6541-9ADD-8AEE5D29F003}"/>
                </a:ext>
              </a:extLst>
            </p:cNvPr>
            <p:cNvSpPr txBox="1"/>
            <p:nvPr/>
          </p:nvSpPr>
          <p:spPr>
            <a:xfrm>
              <a:off x="158017" y="4931883"/>
              <a:ext cx="1888825" cy="646331"/>
            </a:xfrm>
            <a:prstGeom prst="rect">
              <a:avLst/>
            </a:prstGeom>
            <a:noFill/>
          </p:spPr>
          <p:txBody>
            <a:bodyPr wrap="square" rtlCol="0">
              <a:spAutoFit/>
            </a:bodyPr>
            <a:lstStyle/>
            <a:p>
              <a:pPr algn="ctr"/>
              <a:r>
                <a:rPr lang="en-US" sz="900" b="1" dirty="0">
                  <a:solidFill>
                    <a:srgbClr val="064D2A"/>
                  </a:solidFill>
                  <a:latin typeface="Arial" panose="020B0604020202020204" pitchFamily="34" charset="0"/>
                  <a:cs typeface="Arial" panose="020B0604020202020204" pitchFamily="34" charset="0"/>
                </a:rPr>
                <a:t>ANDY CONOVER, </a:t>
              </a:r>
              <a:r>
                <a:rPr lang="en-US" sz="700" b="1" dirty="0">
                  <a:solidFill>
                    <a:srgbClr val="064D2A"/>
                  </a:solidFill>
                  <a:latin typeface="Arial" panose="020B0604020202020204" pitchFamily="34" charset="0"/>
                  <a:cs typeface="Arial" panose="020B0604020202020204" pitchFamily="34" charset="0"/>
                </a:rPr>
                <a:t>MEd</a:t>
              </a:r>
              <a:endParaRPr lang="en-US" sz="900" b="1" dirty="0">
                <a:solidFill>
                  <a:srgbClr val="064D2A"/>
                </a:solidFill>
                <a:latin typeface="Arial" panose="020B0604020202020204" pitchFamily="34" charset="0"/>
                <a:cs typeface="Arial" panose="020B0604020202020204" pitchFamily="34" charset="0"/>
              </a:endParaRPr>
            </a:p>
            <a:p>
              <a:pPr algn="ctr"/>
              <a:r>
                <a:rPr lang="en-US" sz="900" dirty="0">
                  <a:solidFill>
                    <a:srgbClr val="064D2A"/>
                  </a:solidFill>
                  <a:latin typeface="Arial" panose="020B0604020202020204" pitchFamily="34" charset="0"/>
                  <a:cs typeface="Arial" panose="020B0604020202020204" pitchFamily="34" charset="0"/>
                </a:rPr>
                <a:t>St. Louis Life</a:t>
              </a:r>
            </a:p>
            <a:p>
              <a:pPr algn="ctr"/>
              <a:r>
                <a:rPr lang="en-US" sz="900" i="1" dirty="0">
                  <a:solidFill>
                    <a:srgbClr val="064D2A"/>
                  </a:solidFill>
                  <a:latin typeface="Arial" panose="020B0604020202020204" pitchFamily="34" charset="0"/>
                  <a:cs typeface="Arial" panose="020B0604020202020204" pitchFamily="34" charset="0"/>
                </a:rPr>
                <a:t>Aurora Life Founding Consultant </a:t>
              </a:r>
            </a:p>
            <a:p>
              <a:pPr algn="ctr"/>
              <a:r>
                <a:rPr lang="en-US" sz="900" i="1" dirty="0">
                  <a:solidFill>
                    <a:srgbClr val="064D2A"/>
                  </a:solidFill>
                  <a:latin typeface="Arial" panose="020B0604020202020204" pitchFamily="34" charset="0"/>
                  <a:cs typeface="Arial" panose="020B0604020202020204" pitchFamily="34" charset="0"/>
                </a:rPr>
                <a:t>&amp; Project Advisor</a:t>
              </a:r>
            </a:p>
          </p:txBody>
        </p:sp>
      </p:grpSp>
      <p:pic>
        <p:nvPicPr>
          <p:cNvPr id="107" name="Picture 106">
            <a:extLst>
              <a:ext uri="{FF2B5EF4-FFF2-40B4-BE49-F238E27FC236}">
                <a16:creationId xmlns:a16="http://schemas.microsoft.com/office/drawing/2014/main" id="{BCA1A81C-75E5-6645-A883-992339F9EC5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757735" y="3798784"/>
            <a:ext cx="661758" cy="582458"/>
          </a:xfrm>
          <a:prstGeom prst="rect">
            <a:avLst/>
          </a:prstGeom>
        </p:spPr>
      </p:pic>
      <p:pic>
        <p:nvPicPr>
          <p:cNvPr id="112" name="Picture 111">
            <a:extLst>
              <a:ext uri="{FF2B5EF4-FFF2-40B4-BE49-F238E27FC236}">
                <a16:creationId xmlns:a16="http://schemas.microsoft.com/office/drawing/2014/main" id="{807C319F-3C78-F746-A772-9E45D306C20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63187" y="4814557"/>
            <a:ext cx="660600" cy="660600"/>
          </a:xfrm>
          <a:prstGeom prst="rect">
            <a:avLst/>
          </a:prstGeom>
        </p:spPr>
      </p:pic>
      <p:grpSp>
        <p:nvGrpSpPr>
          <p:cNvPr id="70" name="Group 69">
            <a:extLst>
              <a:ext uri="{FF2B5EF4-FFF2-40B4-BE49-F238E27FC236}">
                <a16:creationId xmlns:a16="http://schemas.microsoft.com/office/drawing/2014/main" id="{5F2FAF3C-66ED-C649-97E1-93365F329599}"/>
              </a:ext>
            </a:extLst>
          </p:cNvPr>
          <p:cNvGrpSpPr/>
          <p:nvPr/>
        </p:nvGrpSpPr>
        <p:grpSpPr>
          <a:xfrm>
            <a:off x="4197813" y="3777724"/>
            <a:ext cx="1889051" cy="978995"/>
            <a:chOff x="202395" y="4581833"/>
            <a:chExt cx="1889051" cy="978995"/>
          </a:xfrm>
        </p:grpSpPr>
        <p:sp>
          <p:nvSpPr>
            <p:cNvPr id="85" name="TextBox 84">
              <a:extLst>
                <a:ext uri="{FF2B5EF4-FFF2-40B4-BE49-F238E27FC236}">
                  <a16:creationId xmlns:a16="http://schemas.microsoft.com/office/drawing/2014/main" id="{94D4E660-F9CF-D045-ABF9-00851AEB0F44}"/>
                </a:ext>
              </a:extLst>
            </p:cNvPr>
            <p:cNvSpPr txBox="1"/>
            <p:nvPr/>
          </p:nvSpPr>
          <p:spPr>
            <a:xfrm>
              <a:off x="202621" y="5032245"/>
              <a:ext cx="1888825" cy="507831"/>
            </a:xfrm>
            <a:prstGeom prst="rect">
              <a:avLst/>
            </a:prstGeom>
            <a:noFill/>
          </p:spPr>
          <p:txBody>
            <a:bodyPr wrap="square" rtlCol="0">
              <a:spAutoFit/>
            </a:bodyPr>
            <a:lstStyle/>
            <a:p>
              <a:pPr algn="ctr"/>
              <a:r>
                <a:rPr lang="en-US" sz="900" b="1" dirty="0">
                  <a:solidFill>
                    <a:srgbClr val="064D2A"/>
                  </a:solidFill>
                  <a:latin typeface="Arial" panose="020B0604020202020204" pitchFamily="34" charset="0"/>
                  <a:cs typeface="Arial" panose="020B0604020202020204" pitchFamily="34" charset="0"/>
                </a:rPr>
                <a:t>M</a:t>
              </a:r>
              <a:r>
                <a:rPr lang="en-US" sz="800" b="1" dirty="0">
                  <a:solidFill>
                    <a:srgbClr val="064D2A"/>
                  </a:solidFill>
                  <a:latin typeface="Arial" panose="020B0604020202020204" pitchFamily="34" charset="0"/>
                  <a:cs typeface="Arial" panose="020B0604020202020204" pitchFamily="34" charset="0"/>
                </a:rPr>
                <a:t>AC</a:t>
              </a:r>
              <a:r>
                <a:rPr lang="en-US" sz="900" b="1" dirty="0">
                  <a:solidFill>
                    <a:srgbClr val="064D2A"/>
                  </a:solidFill>
                  <a:latin typeface="Arial" panose="020B0604020202020204" pitchFamily="34" charset="0"/>
                  <a:cs typeface="Arial" panose="020B0604020202020204" pitchFamily="34" charset="0"/>
                </a:rPr>
                <a:t>R</a:t>
              </a:r>
              <a:r>
                <a:rPr lang="en-US" sz="800" b="1" dirty="0">
                  <a:solidFill>
                    <a:srgbClr val="064D2A"/>
                  </a:solidFill>
                  <a:latin typeface="Arial" panose="020B0604020202020204" pitchFamily="34" charset="0"/>
                  <a:cs typeface="Arial" panose="020B0604020202020204" pitchFamily="34" charset="0"/>
                </a:rPr>
                <a:t>OSTIE</a:t>
              </a:r>
              <a:r>
                <a:rPr lang="en-US" sz="900" b="1" dirty="0">
                  <a:solidFill>
                    <a:srgbClr val="064D2A"/>
                  </a:solidFill>
                  <a:latin typeface="Arial" panose="020B0604020202020204" pitchFamily="34" charset="0"/>
                  <a:cs typeface="Arial" panose="020B0604020202020204" pitchFamily="34" charset="0"/>
                </a:rPr>
                <a:t> HISTORIC</a:t>
              </a:r>
            </a:p>
            <a:p>
              <a:pPr algn="ctr"/>
              <a:r>
                <a:rPr lang="en-US" sz="900" b="1" dirty="0">
                  <a:solidFill>
                    <a:srgbClr val="064D2A"/>
                  </a:solidFill>
                  <a:latin typeface="Arial" panose="020B0604020202020204" pitchFamily="34" charset="0"/>
                  <a:cs typeface="Arial" panose="020B0604020202020204" pitchFamily="34" charset="0"/>
                </a:rPr>
                <a:t>ADVISORS</a:t>
              </a:r>
              <a:endParaRPr lang="en-US" sz="900" i="1" dirty="0">
                <a:solidFill>
                  <a:srgbClr val="064D2A"/>
                </a:solidFill>
                <a:latin typeface="Arial" panose="020B0604020202020204" pitchFamily="34" charset="0"/>
                <a:cs typeface="Arial" panose="020B0604020202020204" pitchFamily="34" charset="0"/>
              </a:endParaRPr>
            </a:p>
            <a:p>
              <a:pPr algn="ctr"/>
              <a:r>
                <a:rPr lang="en-US" sz="900" i="1" dirty="0">
                  <a:solidFill>
                    <a:srgbClr val="064D2A"/>
                  </a:solidFill>
                  <a:latin typeface="Arial" panose="020B0604020202020204" pitchFamily="34" charset="0"/>
                  <a:cs typeface="Arial" panose="020B0604020202020204" pitchFamily="34" charset="0"/>
                </a:rPr>
                <a:t>Historic Tax Credit Advisors</a:t>
              </a:r>
            </a:p>
          </p:txBody>
        </p:sp>
        <p:sp>
          <p:nvSpPr>
            <p:cNvPr id="84" name="Rectangle 83">
              <a:extLst>
                <a:ext uri="{FF2B5EF4-FFF2-40B4-BE49-F238E27FC236}">
                  <a16:creationId xmlns:a16="http://schemas.microsoft.com/office/drawing/2014/main" id="{2B59DA59-B901-BF4F-A4A3-2B45F8E2B141}"/>
                </a:ext>
              </a:extLst>
            </p:cNvPr>
            <p:cNvSpPr/>
            <p:nvPr/>
          </p:nvSpPr>
          <p:spPr>
            <a:xfrm>
              <a:off x="202395" y="4581833"/>
              <a:ext cx="1857154" cy="978995"/>
            </a:xfrm>
            <a:prstGeom prst="rect">
              <a:avLst/>
            </a:prstGeom>
            <a:noFill/>
            <a:ln w="38100">
              <a:solidFill>
                <a:srgbClr val="064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 name="Group 66">
            <a:extLst>
              <a:ext uri="{FF2B5EF4-FFF2-40B4-BE49-F238E27FC236}">
                <a16:creationId xmlns:a16="http://schemas.microsoft.com/office/drawing/2014/main" id="{8140ABE9-7E1A-C642-8109-7D175B8B90BE}"/>
              </a:ext>
            </a:extLst>
          </p:cNvPr>
          <p:cNvGrpSpPr/>
          <p:nvPr/>
        </p:nvGrpSpPr>
        <p:grpSpPr>
          <a:xfrm>
            <a:off x="2213133" y="4865811"/>
            <a:ext cx="1888825" cy="978995"/>
            <a:chOff x="180319" y="5685419"/>
            <a:chExt cx="1888825" cy="978995"/>
          </a:xfrm>
        </p:grpSpPr>
        <p:sp>
          <p:nvSpPr>
            <p:cNvPr id="69" name="TextBox 68">
              <a:extLst>
                <a:ext uri="{FF2B5EF4-FFF2-40B4-BE49-F238E27FC236}">
                  <a16:creationId xmlns:a16="http://schemas.microsoft.com/office/drawing/2014/main" id="{57F26FAE-EE72-0A47-9EEC-24618C81F3D5}"/>
                </a:ext>
              </a:extLst>
            </p:cNvPr>
            <p:cNvSpPr txBox="1"/>
            <p:nvPr/>
          </p:nvSpPr>
          <p:spPr>
            <a:xfrm>
              <a:off x="180319" y="6136471"/>
              <a:ext cx="1888825" cy="507831"/>
            </a:xfrm>
            <a:prstGeom prst="rect">
              <a:avLst/>
            </a:prstGeom>
            <a:noFill/>
          </p:spPr>
          <p:txBody>
            <a:bodyPr wrap="square" rtlCol="0">
              <a:spAutoFit/>
            </a:bodyPr>
            <a:lstStyle/>
            <a:p>
              <a:pPr algn="ctr"/>
              <a:r>
                <a:rPr lang="en-US" sz="900" b="1" dirty="0">
                  <a:solidFill>
                    <a:srgbClr val="064D2A"/>
                  </a:solidFill>
                  <a:latin typeface="Arial" panose="020B0604020202020204" pitchFamily="34" charset="0"/>
                  <a:cs typeface="Arial" panose="020B0604020202020204" pitchFamily="34" charset="0"/>
                </a:rPr>
                <a:t>COVETED FINANCIAL </a:t>
              </a:r>
            </a:p>
            <a:p>
              <a:pPr algn="ctr"/>
              <a:r>
                <a:rPr lang="en-US" sz="900" b="1" dirty="0">
                  <a:solidFill>
                    <a:srgbClr val="064D2A"/>
                  </a:solidFill>
                  <a:latin typeface="Arial" panose="020B0604020202020204" pitchFamily="34" charset="0"/>
                  <a:cs typeface="Arial" panose="020B0604020202020204" pitchFamily="34" charset="0"/>
                </a:rPr>
                <a:t>SERVICES</a:t>
              </a:r>
              <a:endParaRPr lang="en-US" sz="900" i="1" dirty="0">
                <a:solidFill>
                  <a:srgbClr val="064D2A"/>
                </a:solidFill>
                <a:latin typeface="Arial" panose="020B0604020202020204" pitchFamily="34" charset="0"/>
                <a:cs typeface="Arial" panose="020B0604020202020204" pitchFamily="34" charset="0"/>
              </a:endParaRPr>
            </a:p>
            <a:p>
              <a:pPr algn="ctr"/>
              <a:r>
                <a:rPr lang="en-US" sz="900" i="1" dirty="0">
                  <a:solidFill>
                    <a:srgbClr val="064D2A"/>
                  </a:solidFill>
                  <a:latin typeface="Arial" panose="020B0604020202020204" pitchFamily="34" charset="0"/>
                  <a:cs typeface="Arial" panose="020B0604020202020204" pitchFamily="34" charset="0"/>
                </a:rPr>
                <a:t>Debt Finance Consultant</a:t>
              </a:r>
            </a:p>
          </p:txBody>
        </p:sp>
        <p:sp>
          <p:nvSpPr>
            <p:cNvPr id="68" name="Rectangle 67">
              <a:extLst>
                <a:ext uri="{FF2B5EF4-FFF2-40B4-BE49-F238E27FC236}">
                  <a16:creationId xmlns:a16="http://schemas.microsoft.com/office/drawing/2014/main" id="{AB2CB95C-B542-1C46-98F6-CC7D2AAC18B3}"/>
                </a:ext>
              </a:extLst>
            </p:cNvPr>
            <p:cNvSpPr/>
            <p:nvPr/>
          </p:nvSpPr>
          <p:spPr>
            <a:xfrm>
              <a:off x="202395" y="5685419"/>
              <a:ext cx="1857154" cy="978995"/>
            </a:xfrm>
            <a:prstGeom prst="rect">
              <a:avLst/>
            </a:prstGeom>
            <a:noFill/>
            <a:ln w="38100">
              <a:solidFill>
                <a:srgbClr val="064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3" name="Picture 112">
            <a:extLst>
              <a:ext uri="{FF2B5EF4-FFF2-40B4-BE49-F238E27FC236}">
                <a16:creationId xmlns:a16="http://schemas.microsoft.com/office/drawing/2014/main" id="{46F15401-EAB6-C646-80F1-EABA18C14E3B}"/>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4623440" y="2787743"/>
            <a:ext cx="998296" cy="323448"/>
          </a:xfrm>
          <a:prstGeom prst="rect">
            <a:avLst/>
          </a:prstGeom>
        </p:spPr>
      </p:pic>
      <p:pic>
        <p:nvPicPr>
          <p:cNvPr id="114" name="Picture 113">
            <a:extLst>
              <a:ext uri="{FF2B5EF4-FFF2-40B4-BE49-F238E27FC236}">
                <a16:creationId xmlns:a16="http://schemas.microsoft.com/office/drawing/2014/main" id="{92C912E6-4904-954C-9A79-20011BE4389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56196" y="4613853"/>
            <a:ext cx="1452598" cy="1096860"/>
          </a:xfrm>
          <a:prstGeom prst="rect">
            <a:avLst/>
          </a:prstGeom>
        </p:spPr>
      </p:pic>
      <p:pic>
        <p:nvPicPr>
          <p:cNvPr id="125" name="Picture 124">
            <a:extLst>
              <a:ext uri="{FF2B5EF4-FFF2-40B4-BE49-F238E27FC236}">
                <a16:creationId xmlns:a16="http://schemas.microsoft.com/office/drawing/2014/main" id="{6B4D9E18-AED4-DE45-8874-FD4A24AB8D0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408019" y="2903333"/>
            <a:ext cx="1296728" cy="290782"/>
          </a:xfrm>
          <a:prstGeom prst="rect">
            <a:avLst/>
          </a:prstGeom>
        </p:spPr>
      </p:pic>
      <p:pic>
        <p:nvPicPr>
          <p:cNvPr id="126" name="Picture 125">
            <a:extLst>
              <a:ext uri="{FF2B5EF4-FFF2-40B4-BE49-F238E27FC236}">
                <a16:creationId xmlns:a16="http://schemas.microsoft.com/office/drawing/2014/main" id="{BF54DBF4-BEF1-5541-907C-9B2117E22805}"/>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38689" y="4938565"/>
            <a:ext cx="1045145" cy="327914"/>
          </a:xfrm>
          <a:prstGeom prst="rect">
            <a:avLst/>
          </a:prstGeom>
        </p:spPr>
      </p:pic>
      <p:pic>
        <p:nvPicPr>
          <p:cNvPr id="127" name="Picture 126" descr="A close up of a sign&#10;&#10;Description automatically generated">
            <a:extLst>
              <a:ext uri="{FF2B5EF4-FFF2-40B4-BE49-F238E27FC236}">
                <a16:creationId xmlns:a16="http://schemas.microsoft.com/office/drawing/2014/main" id="{8DFA4F25-2B30-7041-B76B-1929832D251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29277" y="2762861"/>
            <a:ext cx="498079" cy="542353"/>
          </a:xfrm>
          <a:prstGeom prst="rect">
            <a:avLst/>
          </a:prstGeom>
        </p:spPr>
      </p:pic>
      <p:pic>
        <p:nvPicPr>
          <p:cNvPr id="128" name="Picture 127">
            <a:extLst>
              <a:ext uri="{FF2B5EF4-FFF2-40B4-BE49-F238E27FC236}">
                <a16:creationId xmlns:a16="http://schemas.microsoft.com/office/drawing/2014/main" id="{1D369AF7-11DA-6C41-BE17-451C2D656AA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551229" y="3827549"/>
            <a:ext cx="1087239" cy="335425"/>
          </a:xfrm>
          <a:prstGeom prst="rect">
            <a:avLst/>
          </a:prstGeom>
        </p:spPr>
      </p:pic>
      <p:pic>
        <p:nvPicPr>
          <p:cNvPr id="129" name="Picture 128">
            <a:extLst>
              <a:ext uri="{FF2B5EF4-FFF2-40B4-BE49-F238E27FC236}">
                <a16:creationId xmlns:a16="http://schemas.microsoft.com/office/drawing/2014/main" id="{442D2B9B-54D4-0642-92C8-0A49113771C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879122" y="2766596"/>
            <a:ext cx="391473" cy="391473"/>
          </a:xfrm>
          <a:prstGeom prst="rect">
            <a:avLst/>
          </a:prstGeom>
        </p:spPr>
      </p:pic>
      <p:pic>
        <p:nvPicPr>
          <p:cNvPr id="2" name="Picture 1">
            <a:extLst>
              <a:ext uri="{FF2B5EF4-FFF2-40B4-BE49-F238E27FC236}">
                <a16:creationId xmlns:a16="http://schemas.microsoft.com/office/drawing/2014/main" id="{B834003D-AB59-4D4D-B15A-438B6A89507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951855" y="3834861"/>
            <a:ext cx="307588" cy="434041"/>
          </a:xfrm>
          <a:prstGeom prst="rect">
            <a:avLst/>
          </a:prstGeom>
        </p:spPr>
      </p:pic>
      <p:pic>
        <p:nvPicPr>
          <p:cNvPr id="130" name="Picture 129" descr="A picture containing food, drawing&#10;&#10;Description automatically generated">
            <a:extLst>
              <a:ext uri="{FF2B5EF4-FFF2-40B4-BE49-F238E27FC236}">
                <a16:creationId xmlns:a16="http://schemas.microsoft.com/office/drawing/2014/main" id="{77D9BE79-D610-3148-898F-D287FECA9B0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415574" y="4948055"/>
            <a:ext cx="1375197" cy="362601"/>
          </a:xfrm>
          <a:prstGeom prst="rect">
            <a:avLst/>
          </a:prstGeom>
        </p:spPr>
      </p:pic>
      <p:pic>
        <p:nvPicPr>
          <p:cNvPr id="3" name="Picture 2">
            <a:extLst>
              <a:ext uri="{FF2B5EF4-FFF2-40B4-BE49-F238E27FC236}">
                <a16:creationId xmlns:a16="http://schemas.microsoft.com/office/drawing/2014/main" id="{40E18B67-A88F-2848-A010-BDEA64C75C4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807629" y="2667000"/>
            <a:ext cx="727307" cy="727307"/>
          </a:xfrm>
          <a:prstGeom prst="rect">
            <a:avLst/>
          </a:prstGeom>
        </p:spPr>
      </p:pic>
      <p:pic>
        <p:nvPicPr>
          <p:cNvPr id="4" name="Picture 3">
            <a:extLst>
              <a:ext uri="{FF2B5EF4-FFF2-40B4-BE49-F238E27FC236}">
                <a16:creationId xmlns:a16="http://schemas.microsoft.com/office/drawing/2014/main" id="{B909CF67-D42B-0D43-8865-6343D55C4DD3}"/>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485173" y="3914154"/>
            <a:ext cx="1406603" cy="302245"/>
          </a:xfrm>
          <a:prstGeom prst="rect">
            <a:avLst/>
          </a:prstGeom>
        </p:spPr>
      </p:pic>
      <p:pic>
        <p:nvPicPr>
          <p:cNvPr id="5" name="Picture 4">
            <a:extLst>
              <a:ext uri="{FF2B5EF4-FFF2-40B4-BE49-F238E27FC236}">
                <a16:creationId xmlns:a16="http://schemas.microsoft.com/office/drawing/2014/main" id="{C7065D81-F1BA-BD4B-BA37-B5F1498B184E}"/>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479503" y="3980984"/>
            <a:ext cx="1459694" cy="234175"/>
          </a:xfrm>
          <a:prstGeom prst="rect">
            <a:avLst/>
          </a:prstGeom>
        </p:spPr>
      </p:pic>
    </p:spTree>
    <p:extLst>
      <p:ext uri="{BB962C8B-B14F-4D97-AF65-F5344CB8AC3E}">
        <p14:creationId xmlns:p14="http://schemas.microsoft.com/office/powerpoint/2010/main" val="994443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2C2AE8-B218-4C23-875F-9A831BA2D938}"/>
              </a:ext>
            </a:extLst>
          </p:cNvPr>
          <p:cNvSpPr>
            <a:spLocks noGrp="1"/>
          </p:cNvSpPr>
          <p:nvPr>
            <p:ph type="body" sz="quarter" idx="11"/>
          </p:nvPr>
        </p:nvSpPr>
        <p:spPr>
          <a:xfrm>
            <a:off x="627063" y="532946"/>
            <a:ext cx="11140394" cy="706966"/>
          </a:xfrm>
        </p:spPr>
        <p:txBody>
          <a:bodyPr/>
          <a:lstStyle/>
          <a:p>
            <a:pPr algn="ctr"/>
            <a:r>
              <a:rPr lang="en-US" dirty="0"/>
              <a:t>It’s Truly A Community Partnership</a:t>
            </a:r>
          </a:p>
        </p:txBody>
      </p:sp>
      <p:sp>
        <p:nvSpPr>
          <p:cNvPr id="21" name="TextBox 20">
            <a:extLst>
              <a:ext uri="{FF2B5EF4-FFF2-40B4-BE49-F238E27FC236}">
                <a16:creationId xmlns:a16="http://schemas.microsoft.com/office/drawing/2014/main" id="{7B06493C-A48A-1344-AA76-612A07DBD946}"/>
              </a:ext>
            </a:extLst>
          </p:cNvPr>
          <p:cNvSpPr txBox="1"/>
          <p:nvPr/>
        </p:nvSpPr>
        <p:spPr>
          <a:xfrm>
            <a:off x="683714" y="1736892"/>
            <a:ext cx="10052325"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This project would not have moved forward without the partnership and support of local, state and national officials and programs. We are incredibly appreciative of the support of the following organizations and entities:</a:t>
            </a:r>
          </a:p>
          <a:p>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BBE680F-100A-2A4A-B601-77688E35D9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24237" y="4511554"/>
            <a:ext cx="667279" cy="1194429"/>
          </a:xfrm>
          <a:prstGeom prst="rect">
            <a:avLst/>
          </a:prstGeom>
        </p:spPr>
      </p:pic>
      <p:pic>
        <p:nvPicPr>
          <p:cNvPr id="12" name="Picture 11">
            <a:extLst>
              <a:ext uri="{FF2B5EF4-FFF2-40B4-BE49-F238E27FC236}">
                <a16:creationId xmlns:a16="http://schemas.microsoft.com/office/drawing/2014/main" id="{F9E9570D-AB27-9245-875C-B2954292DB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5295" y="2892994"/>
            <a:ext cx="1475149" cy="1157992"/>
          </a:xfrm>
          <a:prstGeom prst="rect">
            <a:avLst/>
          </a:prstGeom>
        </p:spPr>
      </p:pic>
      <p:pic>
        <p:nvPicPr>
          <p:cNvPr id="5" name="Picture 4" descr="A drawing of a face&#10;&#10;Description automatically generated">
            <a:extLst>
              <a:ext uri="{FF2B5EF4-FFF2-40B4-BE49-F238E27FC236}">
                <a16:creationId xmlns:a16="http://schemas.microsoft.com/office/drawing/2014/main" id="{0330492E-BBFD-4F48-AA23-5CA840FC54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710" y="2988597"/>
            <a:ext cx="1573972" cy="760185"/>
          </a:xfrm>
          <a:prstGeom prst="rect">
            <a:avLst/>
          </a:prstGeom>
        </p:spPr>
      </p:pic>
      <p:pic>
        <p:nvPicPr>
          <p:cNvPr id="6" name="Picture 5">
            <a:extLst>
              <a:ext uri="{FF2B5EF4-FFF2-40B4-BE49-F238E27FC236}">
                <a16:creationId xmlns:a16="http://schemas.microsoft.com/office/drawing/2014/main" id="{749D5EFE-CBD3-2149-97A2-9BBB0A45D6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90578" y="3182132"/>
            <a:ext cx="1471448" cy="551793"/>
          </a:xfrm>
          <a:prstGeom prst="rect">
            <a:avLst/>
          </a:prstGeom>
        </p:spPr>
      </p:pic>
      <p:pic>
        <p:nvPicPr>
          <p:cNvPr id="9" name="Picture 8">
            <a:extLst>
              <a:ext uri="{FF2B5EF4-FFF2-40B4-BE49-F238E27FC236}">
                <a16:creationId xmlns:a16="http://schemas.microsoft.com/office/drawing/2014/main" id="{924B345F-E0AE-C741-A022-6FF9B479F3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54308" y="3111051"/>
            <a:ext cx="1364165" cy="622874"/>
          </a:xfrm>
          <a:prstGeom prst="rect">
            <a:avLst/>
          </a:prstGeom>
        </p:spPr>
      </p:pic>
      <p:pic>
        <p:nvPicPr>
          <p:cNvPr id="14" name="Picture 13">
            <a:extLst>
              <a:ext uri="{FF2B5EF4-FFF2-40B4-BE49-F238E27FC236}">
                <a16:creationId xmlns:a16="http://schemas.microsoft.com/office/drawing/2014/main" id="{46B005EF-E9B3-D54E-9604-063A7297DE9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329940" y="4293812"/>
            <a:ext cx="1612900" cy="1600200"/>
          </a:xfrm>
          <a:prstGeom prst="rect">
            <a:avLst/>
          </a:prstGeom>
        </p:spPr>
      </p:pic>
      <p:pic>
        <p:nvPicPr>
          <p:cNvPr id="16" name="Picture 15">
            <a:extLst>
              <a:ext uri="{FF2B5EF4-FFF2-40B4-BE49-F238E27FC236}">
                <a16:creationId xmlns:a16="http://schemas.microsoft.com/office/drawing/2014/main" id="{B3D3E0C4-B7D9-FE4A-889B-C3BF2F53FB2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15295" y="4400151"/>
            <a:ext cx="1364165" cy="1305832"/>
          </a:xfrm>
          <a:prstGeom prst="rect">
            <a:avLst/>
          </a:prstGeom>
        </p:spPr>
      </p:pic>
      <p:pic>
        <p:nvPicPr>
          <p:cNvPr id="20" name="Picture 19" descr="A close up of a logo&#10;&#10;Description automatically generated">
            <a:extLst>
              <a:ext uri="{FF2B5EF4-FFF2-40B4-BE49-F238E27FC236}">
                <a16:creationId xmlns:a16="http://schemas.microsoft.com/office/drawing/2014/main" id="{04B06CA8-5B03-DF4E-8E6B-89DA2A1826A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67211" y="4232793"/>
            <a:ext cx="1195142" cy="1477329"/>
          </a:xfrm>
          <a:prstGeom prst="rect">
            <a:avLst/>
          </a:prstGeom>
        </p:spPr>
      </p:pic>
    </p:spTree>
    <p:extLst>
      <p:ext uri="{BB962C8B-B14F-4D97-AF65-F5344CB8AC3E}">
        <p14:creationId xmlns:p14="http://schemas.microsoft.com/office/powerpoint/2010/main" val="820409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8EEA9E-A71D-D049-AEE8-3056A48CFC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64791"/>
            <a:ext cx="12192000" cy="8128000"/>
          </a:xfrm>
          <a:prstGeom prst="rect">
            <a:avLst/>
          </a:prstGeom>
        </p:spPr>
      </p:pic>
      <p:sp>
        <p:nvSpPr>
          <p:cNvPr id="13" name="Rectangle 12">
            <a:extLst>
              <a:ext uri="{FF2B5EF4-FFF2-40B4-BE49-F238E27FC236}">
                <a16:creationId xmlns:a16="http://schemas.microsoft.com/office/drawing/2014/main" id="{100762A5-6492-BC4D-AB88-B47D1CC6E72C}"/>
              </a:ext>
            </a:extLst>
          </p:cNvPr>
          <p:cNvSpPr/>
          <p:nvPr/>
        </p:nvSpPr>
        <p:spPr>
          <a:xfrm>
            <a:off x="-117231" y="1892410"/>
            <a:ext cx="12309231" cy="2615980"/>
          </a:xfrm>
          <a:prstGeom prst="rect">
            <a:avLst/>
          </a:prstGeom>
          <a:solidFill>
            <a:srgbClr val="00683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D3740B87-A086-4F4F-872D-7B3AB6638FCF}"/>
              </a:ext>
            </a:extLst>
          </p:cNvPr>
          <p:cNvSpPr txBox="1">
            <a:spLocks/>
          </p:cNvSpPr>
          <p:nvPr/>
        </p:nvSpPr>
        <p:spPr>
          <a:xfrm>
            <a:off x="5916762" y="3318402"/>
            <a:ext cx="6617144" cy="7377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rPr>
              <a:t>Thank You</a:t>
            </a:r>
          </a:p>
        </p:txBody>
      </p:sp>
      <p:grpSp>
        <p:nvGrpSpPr>
          <p:cNvPr id="15" name="Group 14">
            <a:extLst>
              <a:ext uri="{FF2B5EF4-FFF2-40B4-BE49-F238E27FC236}">
                <a16:creationId xmlns:a16="http://schemas.microsoft.com/office/drawing/2014/main" id="{B67C2378-4E31-584E-9838-0280F17F77AB}"/>
              </a:ext>
            </a:extLst>
          </p:cNvPr>
          <p:cNvGrpSpPr/>
          <p:nvPr/>
        </p:nvGrpSpPr>
        <p:grpSpPr>
          <a:xfrm>
            <a:off x="86399" y="1485698"/>
            <a:ext cx="5503157" cy="3298573"/>
            <a:chOff x="-1178427" y="157838"/>
            <a:chExt cx="9626076" cy="5769837"/>
          </a:xfrm>
        </p:grpSpPr>
        <p:sp>
          <p:nvSpPr>
            <p:cNvPr id="16" name="Freeform 17">
              <a:extLst>
                <a:ext uri="{FF2B5EF4-FFF2-40B4-BE49-F238E27FC236}">
                  <a16:creationId xmlns:a16="http://schemas.microsoft.com/office/drawing/2014/main" id="{D2FAC9C4-33C8-B44D-8385-6B75B4B98C59}"/>
                </a:ext>
              </a:extLst>
            </p:cNvPr>
            <p:cNvSpPr>
              <a:spLocks/>
            </p:cNvSpPr>
            <p:nvPr/>
          </p:nvSpPr>
          <p:spPr bwMode="auto">
            <a:xfrm rot="7229570">
              <a:off x="909888" y="-1514442"/>
              <a:ext cx="5548740" cy="9335493"/>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rgbClr val="006838">
                <a:alpha val="23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7">
              <a:extLst>
                <a:ext uri="{FF2B5EF4-FFF2-40B4-BE49-F238E27FC236}">
                  <a16:creationId xmlns:a16="http://schemas.microsoft.com/office/drawing/2014/main" id="{7CA2BC76-B949-0340-86D9-09D0B3314D8C}"/>
                </a:ext>
              </a:extLst>
            </p:cNvPr>
            <p:cNvSpPr>
              <a:spLocks/>
            </p:cNvSpPr>
            <p:nvPr/>
          </p:nvSpPr>
          <p:spPr bwMode="auto">
            <a:xfrm rot="7962988">
              <a:off x="1340475" y="-1237571"/>
              <a:ext cx="5275622" cy="8938726"/>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rgbClr val="006838">
                <a:alpha val="23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7">
              <a:extLst>
                <a:ext uri="{FF2B5EF4-FFF2-40B4-BE49-F238E27FC236}">
                  <a16:creationId xmlns:a16="http://schemas.microsoft.com/office/drawing/2014/main" id="{FE92ABFC-2B30-7346-A0A9-C0974147D934}"/>
                </a:ext>
              </a:extLst>
            </p:cNvPr>
            <p:cNvSpPr>
              <a:spLocks/>
            </p:cNvSpPr>
            <p:nvPr/>
          </p:nvSpPr>
          <p:spPr bwMode="auto">
            <a:xfrm rot="6829227">
              <a:off x="949696" y="-1735539"/>
              <a:ext cx="5548740" cy="9335493"/>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rgbClr val="006838">
                <a:alpha val="23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7">
              <a:extLst>
                <a:ext uri="{FF2B5EF4-FFF2-40B4-BE49-F238E27FC236}">
                  <a16:creationId xmlns:a16="http://schemas.microsoft.com/office/drawing/2014/main" id="{1E90872B-15AD-F242-9357-80875039F0F7}"/>
                </a:ext>
              </a:extLst>
            </p:cNvPr>
            <p:cNvSpPr>
              <a:spLocks/>
            </p:cNvSpPr>
            <p:nvPr/>
          </p:nvSpPr>
          <p:spPr bwMode="auto">
            <a:xfrm rot="7856699">
              <a:off x="714950" y="-1538387"/>
              <a:ext cx="5548740" cy="9335493"/>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pic>
        <p:nvPicPr>
          <p:cNvPr id="11" name="Picture 10">
            <a:extLst>
              <a:ext uri="{FF2B5EF4-FFF2-40B4-BE49-F238E27FC236}">
                <a16:creationId xmlns:a16="http://schemas.microsoft.com/office/drawing/2014/main" id="{81C849C1-FEAE-C743-93B9-F53959A84E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4676" y="2425465"/>
            <a:ext cx="3161345" cy="995385"/>
          </a:xfrm>
          <a:prstGeom prst="rect">
            <a:avLst/>
          </a:prstGeom>
        </p:spPr>
      </p:pic>
      <p:sp>
        <p:nvSpPr>
          <p:cNvPr id="12" name="Text Placeholder 2">
            <a:extLst>
              <a:ext uri="{FF2B5EF4-FFF2-40B4-BE49-F238E27FC236}">
                <a16:creationId xmlns:a16="http://schemas.microsoft.com/office/drawing/2014/main" id="{9E59B2C9-E711-4743-9024-49F6998EC24D}"/>
              </a:ext>
            </a:extLst>
          </p:cNvPr>
          <p:cNvSpPr txBox="1">
            <a:spLocks/>
          </p:cNvSpPr>
          <p:nvPr/>
        </p:nvSpPr>
        <p:spPr>
          <a:xfrm>
            <a:off x="935943" y="3506649"/>
            <a:ext cx="3860833" cy="7377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err="1">
                <a:solidFill>
                  <a:srgbClr val="42689C"/>
                </a:solidFill>
              </a:rPr>
              <a:t>foxvalleydevelopers.com</a:t>
            </a:r>
            <a:endParaRPr lang="en-US" sz="2000" b="1" dirty="0">
              <a:solidFill>
                <a:srgbClr val="42689C"/>
              </a:solidFill>
            </a:endParaRPr>
          </a:p>
        </p:txBody>
      </p:sp>
    </p:spTree>
    <p:extLst>
      <p:ext uri="{BB962C8B-B14F-4D97-AF65-F5344CB8AC3E}">
        <p14:creationId xmlns:p14="http://schemas.microsoft.com/office/powerpoint/2010/main" val="1784053200"/>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city&#10;&#10;Description automatically generated">
            <a:extLst>
              <a:ext uri="{FF2B5EF4-FFF2-40B4-BE49-F238E27FC236}">
                <a16:creationId xmlns:a16="http://schemas.microsoft.com/office/drawing/2014/main" id="{EAEC0AE1-33A4-734C-B8A6-805D3023D783}"/>
              </a:ext>
            </a:extLst>
          </p:cNvPr>
          <p:cNvPicPr>
            <a:picLocks noChangeAspect="1"/>
          </p:cNvPicPr>
          <p:nvPr/>
        </p:nvPicPr>
        <p:blipFill>
          <a:blip r:embed="rId3"/>
          <a:stretch>
            <a:fillRect/>
          </a:stretch>
        </p:blipFill>
        <p:spPr>
          <a:xfrm>
            <a:off x="0" y="-221947"/>
            <a:ext cx="12190746" cy="7123176"/>
          </a:xfrm>
          <a:prstGeom prst="rect">
            <a:avLst/>
          </a:prstGeom>
        </p:spPr>
      </p:pic>
      <p:sp>
        <p:nvSpPr>
          <p:cNvPr id="10" name="Callout: Line 5">
            <a:extLst>
              <a:ext uri="{FF2B5EF4-FFF2-40B4-BE49-F238E27FC236}">
                <a16:creationId xmlns:a16="http://schemas.microsoft.com/office/drawing/2014/main" id="{98C4D60C-F9F0-3649-A781-20ACBCD73D7F}"/>
              </a:ext>
            </a:extLst>
          </p:cNvPr>
          <p:cNvSpPr/>
          <p:nvPr/>
        </p:nvSpPr>
        <p:spPr>
          <a:xfrm>
            <a:off x="9769787" y="1878937"/>
            <a:ext cx="1276512" cy="350422"/>
          </a:xfrm>
          <a:prstGeom prst="borderCallout1">
            <a:avLst>
              <a:gd name="adj1" fmla="val 58642"/>
              <a:gd name="adj2" fmla="val -770"/>
              <a:gd name="adj3" fmla="val 314989"/>
              <a:gd name="adj4" fmla="val -58390"/>
            </a:avLst>
          </a:prstGeom>
          <a:solidFill>
            <a:schemeClr val="tx1">
              <a:lumMod val="65000"/>
              <a:lumOff val="3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1970s Block</a:t>
            </a:r>
          </a:p>
        </p:txBody>
      </p:sp>
      <p:sp>
        <p:nvSpPr>
          <p:cNvPr id="11" name="Callout: Line 6">
            <a:extLst>
              <a:ext uri="{FF2B5EF4-FFF2-40B4-BE49-F238E27FC236}">
                <a16:creationId xmlns:a16="http://schemas.microsoft.com/office/drawing/2014/main" id="{9E9BF4A3-908E-E549-86AA-E42731C95828}"/>
              </a:ext>
            </a:extLst>
          </p:cNvPr>
          <p:cNvSpPr/>
          <p:nvPr/>
        </p:nvSpPr>
        <p:spPr>
          <a:xfrm>
            <a:off x="4524417" y="58151"/>
            <a:ext cx="1276513" cy="350421"/>
          </a:xfrm>
          <a:prstGeom prst="borderCallout1">
            <a:avLst>
              <a:gd name="adj1" fmla="val 100580"/>
              <a:gd name="adj2" fmla="val 25015"/>
              <a:gd name="adj3" fmla="val 474157"/>
              <a:gd name="adj4" fmla="val -24794"/>
            </a:avLst>
          </a:prstGeom>
          <a:solidFill>
            <a:schemeClr val="tx1">
              <a:lumMod val="65000"/>
              <a:lumOff val="3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1916 Block</a:t>
            </a:r>
          </a:p>
        </p:txBody>
      </p:sp>
      <p:sp>
        <p:nvSpPr>
          <p:cNvPr id="12" name="Callout: Line 7">
            <a:extLst>
              <a:ext uri="{FF2B5EF4-FFF2-40B4-BE49-F238E27FC236}">
                <a16:creationId xmlns:a16="http://schemas.microsoft.com/office/drawing/2014/main" id="{249AB095-0CF0-BF4A-A5BF-2257B9DF5791}"/>
              </a:ext>
            </a:extLst>
          </p:cNvPr>
          <p:cNvSpPr/>
          <p:nvPr/>
        </p:nvSpPr>
        <p:spPr>
          <a:xfrm>
            <a:off x="6162387" y="58151"/>
            <a:ext cx="1276513" cy="350421"/>
          </a:xfrm>
          <a:prstGeom prst="borderCallout1">
            <a:avLst>
              <a:gd name="adj1" fmla="val 93713"/>
              <a:gd name="adj2" fmla="val 15590"/>
              <a:gd name="adj3" fmla="val 539392"/>
              <a:gd name="adj4" fmla="val -34220"/>
            </a:avLst>
          </a:prstGeom>
          <a:solidFill>
            <a:schemeClr val="tx1">
              <a:lumMod val="65000"/>
              <a:lumOff val="3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1932 Block</a:t>
            </a:r>
          </a:p>
        </p:txBody>
      </p:sp>
      <p:sp>
        <p:nvSpPr>
          <p:cNvPr id="13" name="Callout: Line 8">
            <a:extLst>
              <a:ext uri="{FF2B5EF4-FFF2-40B4-BE49-F238E27FC236}">
                <a16:creationId xmlns:a16="http://schemas.microsoft.com/office/drawing/2014/main" id="{B646F774-C738-A94E-8D51-67CDE538F8C8}"/>
              </a:ext>
            </a:extLst>
          </p:cNvPr>
          <p:cNvSpPr/>
          <p:nvPr/>
        </p:nvSpPr>
        <p:spPr>
          <a:xfrm>
            <a:off x="6867074" y="668249"/>
            <a:ext cx="1276513" cy="350421"/>
          </a:xfrm>
          <a:prstGeom prst="borderCallout1">
            <a:avLst>
              <a:gd name="adj1" fmla="val 97147"/>
              <a:gd name="adj2" fmla="val 18417"/>
              <a:gd name="adj3" fmla="val 463856"/>
              <a:gd name="adj4" fmla="val -37047"/>
            </a:avLst>
          </a:prstGeom>
          <a:solidFill>
            <a:schemeClr val="tx1">
              <a:lumMod val="65000"/>
              <a:lumOff val="3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1947 Block</a:t>
            </a:r>
          </a:p>
        </p:txBody>
      </p:sp>
      <p:sp>
        <p:nvSpPr>
          <p:cNvPr id="14" name="Callout: Line 9">
            <a:extLst>
              <a:ext uri="{FF2B5EF4-FFF2-40B4-BE49-F238E27FC236}">
                <a16:creationId xmlns:a16="http://schemas.microsoft.com/office/drawing/2014/main" id="{746772B4-880E-7340-9CE5-7960B0980985}"/>
              </a:ext>
            </a:extLst>
          </p:cNvPr>
          <p:cNvSpPr/>
          <p:nvPr/>
        </p:nvSpPr>
        <p:spPr>
          <a:xfrm>
            <a:off x="408961" y="1555211"/>
            <a:ext cx="1276513" cy="350421"/>
          </a:xfrm>
          <a:prstGeom prst="borderCallout1">
            <a:avLst>
              <a:gd name="adj1" fmla="val 49078"/>
              <a:gd name="adj2" fmla="val 99475"/>
              <a:gd name="adj3" fmla="val 275016"/>
              <a:gd name="adj4" fmla="val 241001"/>
            </a:avLst>
          </a:prstGeom>
          <a:solidFill>
            <a:schemeClr val="tx1">
              <a:lumMod val="65000"/>
              <a:lumOff val="3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1888 Block</a:t>
            </a:r>
          </a:p>
        </p:txBody>
      </p:sp>
      <p:sp>
        <p:nvSpPr>
          <p:cNvPr id="15" name="Callout: Line 10">
            <a:extLst>
              <a:ext uri="{FF2B5EF4-FFF2-40B4-BE49-F238E27FC236}">
                <a16:creationId xmlns:a16="http://schemas.microsoft.com/office/drawing/2014/main" id="{6129650B-44F1-794C-B71D-B3E3F938BF25}"/>
              </a:ext>
            </a:extLst>
          </p:cNvPr>
          <p:cNvSpPr/>
          <p:nvPr/>
        </p:nvSpPr>
        <p:spPr>
          <a:xfrm>
            <a:off x="408961" y="3580132"/>
            <a:ext cx="1276513" cy="585950"/>
          </a:xfrm>
          <a:prstGeom prst="borderCallout1">
            <a:avLst>
              <a:gd name="adj1" fmla="val 49078"/>
              <a:gd name="adj2" fmla="val 100418"/>
              <a:gd name="adj3" fmla="val 137304"/>
              <a:gd name="adj4" fmla="val 189094"/>
            </a:avLst>
          </a:prstGeom>
          <a:solidFill>
            <a:schemeClr val="tx1">
              <a:lumMod val="65000"/>
              <a:lumOff val="3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1957 Nurses Dormitory</a:t>
            </a:r>
          </a:p>
        </p:txBody>
      </p:sp>
      <p:sp>
        <p:nvSpPr>
          <p:cNvPr id="16" name="Callout: Line 11">
            <a:extLst>
              <a:ext uri="{FF2B5EF4-FFF2-40B4-BE49-F238E27FC236}">
                <a16:creationId xmlns:a16="http://schemas.microsoft.com/office/drawing/2014/main" id="{9B823993-1E44-4447-BB29-A0E8281147F6}"/>
              </a:ext>
            </a:extLst>
          </p:cNvPr>
          <p:cNvSpPr/>
          <p:nvPr/>
        </p:nvSpPr>
        <p:spPr>
          <a:xfrm>
            <a:off x="6322460" y="4063915"/>
            <a:ext cx="1276513" cy="657723"/>
          </a:xfrm>
          <a:prstGeom prst="borderCallout1">
            <a:avLst>
              <a:gd name="adj1" fmla="val 1194"/>
              <a:gd name="adj2" fmla="val 58946"/>
              <a:gd name="adj3" fmla="val -44886"/>
              <a:gd name="adj4" fmla="val -69903"/>
            </a:avLst>
          </a:prstGeom>
          <a:solidFill>
            <a:schemeClr val="tx1">
              <a:lumMod val="65000"/>
              <a:lumOff val="3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1932 Power House – Demolished</a:t>
            </a:r>
          </a:p>
        </p:txBody>
      </p:sp>
      <p:sp>
        <p:nvSpPr>
          <p:cNvPr id="17" name="Callout: Line 12">
            <a:extLst>
              <a:ext uri="{FF2B5EF4-FFF2-40B4-BE49-F238E27FC236}">
                <a16:creationId xmlns:a16="http://schemas.microsoft.com/office/drawing/2014/main" id="{A672B411-47B6-8B45-8D03-62E9BAA56EB8}"/>
              </a:ext>
            </a:extLst>
          </p:cNvPr>
          <p:cNvSpPr/>
          <p:nvPr/>
        </p:nvSpPr>
        <p:spPr>
          <a:xfrm>
            <a:off x="10658304" y="4552787"/>
            <a:ext cx="1276513" cy="728077"/>
          </a:xfrm>
          <a:prstGeom prst="borderCallout1">
            <a:avLst>
              <a:gd name="adj1" fmla="val 50975"/>
              <a:gd name="adj2" fmla="val -2049"/>
              <a:gd name="adj3" fmla="val -12967"/>
              <a:gd name="adj4" fmla="val -58525"/>
            </a:avLst>
          </a:prstGeom>
          <a:solidFill>
            <a:schemeClr val="tx1">
              <a:lumMod val="65000"/>
              <a:lumOff val="3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1980 Block (Cancer Center)</a:t>
            </a:r>
          </a:p>
          <a:p>
            <a:pPr algn="ctr"/>
            <a:r>
              <a:rPr lang="en-US" sz="1200" dirty="0">
                <a:latin typeface="Arial Narrow" panose="020B0606020202030204" pitchFamily="34" charset="0"/>
              </a:rPr>
              <a:t> – Demolished</a:t>
            </a:r>
          </a:p>
        </p:txBody>
      </p:sp>
      <p:sp>
        <p:nvSpPr>
          <p:cNvPr id="18" name="Oval 17">
            <a:extLst>
              <a:ext uri="{FF2B5EF4-FFF2-40B4-BE49-F238E27FC236}">
                <a16:creationId xmlns:a16="http://schemas.microsoft.com/office/drawing/2014/main" id="{4E8B8AF6-16B1-E84A-B9A7-CDD3F0F4EBEA}"/>
              </a:ext>
            </a:extLst>
          </p:cNvPr>
          <p:cNvSpPr/>
          <p:nvPr/>
        </p:nvSpPr>
        <p:spPr>
          <a:xfrm>
            <a:off x="9762674" y="4317212"/>
            <a:ext cx="152400" cy="151131"/>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8C7CEF7-4041-5745-82E8-E180977A582F}"/>
              </a:ext>
            </a:extLst>
          </p:cNvPr>
          <p:cNvSpPr/>
          <p:nvPr/>
        </p:nvSpPr>
        <p:spPr>
          <a:xfrm>
            <a:off x="5294948" y="3659368"/>
            <a:ext cx="152400" cy="151131"/>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A28BF4CC-42B7-E848-94BB-3FC483F23612}"/>
              </a:ext>
            </a:extLst>
          </p:cNvPr>
          <p:cNvSpPr/>
          <p:nvPr/>
        </p:nvSpPr>
        <p:spPr>
          <a:xfrm>
            <a:off x="8848274" y="3002379"/>
            <a:ext cx="152400" cy="151131"/>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1750EB5A-047A-F649-8C89-B7748FED25B8}"/>
              </a:ext>
            </a:extLst>
          </p:cNvPr>
          <p:cNvSpPr/>
          <p:nvPr/>
        </p:nvSpPr>
        <p:spPr>
          <a:xfrm>
            <a:off x="3470567" y="2468979"/>
            <a:ext cx="152400" cy="151131"/>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3BF0B4E2-EBA6-DA44-A2E1-2AAA05E54419}"/>
              </a:ext>
            </a:extLst>
          </p:cNvPr>
          <p:cNvSpPr/>
          <p:nvPr/>
        </p:nvSpPr>
        <p:spPr>
          <a:xfrm>
            <a:off x="4123874" y="1654855"/>
            <a:ext cx="152400" cy="151131"/>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A50978C4-BC76-A64D-8427-0E04C39C1484}"/>
              </a:ext>
            </a:extLst>
          </p:cNvPr>
          <p:cNvSpPr/>
          <p:nvPr/>
        </p:nvSpPr>
        <p:spPr>
          <a:xfrm>
            <a:off x="5675948" y="1878937"/>
            <a:ext cx="152400" cy="151131"/>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20DF4149-F350-4545-9C06-69E41BE8E42A}"/>
              </a:ext>
            </a:extLst>
          </p:cNvPr>
          <p:cNvSpPr/>
          <p:nvPr/>
        </p:nvSpPr>
        <p:spPr>
          <a:xfrm>
            <a:off x="6322460" y="2259703"/>
            <a:ext cx="152400" cy="151131"/>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34E5EC73-5079-5347-8504-CA9A12A53852}"/>
              </a:ext>
            </a:extLst>
          </p:cNvPr>
          <p:cNvSpPr/>
          <p:nvPr/>
        </p:nvSpPr>
        <p:spPr>
          <a:xfrm>
            <a:off x="2828475" y="4317212"/>
            <a:ext cx="152400" cy="151131"/>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lide Number Placeholder 5">
            <a:extLst>
              <a:ext uri="{FF2B5EF4-FFF2-40B4-BE49-F238E27FC236}">
                <a16:creationId xmlns:a16="http://schemas.microsoft.com/office/drawing/2014/main" id="{E0C5B5A7-4226-0846-B4A2-415ADAE28E1E}"/>
              </a:ext>
            </a:extLst>
          </p:cNvPr>
          <p:cNvSpPr txBox="1">
            <a:spLocks/>
          </p:cNvSpPr>
          <p:nvPr/>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bg1"/>
                </a:solidFill>
                <a:latin typeface="+mj-lt"/>
              </a:rPr>
              <a:t>|      </a:t>
            </a:r>
            <a:fld id="{696CAF5E-82FD-46C1-8113-274199A6E6F4}" type="slidenum">
              <a:rPr lang="id-ID" sz="1100" b="0" smtClean="0">
                <a:solidFill>
                  <a:schemeClr val="bg1"/>
                </a:solidFill>
                <a:latin typeface="+mj-lt"/>
              </a:rPr>
              <a:pPr algn="ctr"/>
              <a:t>3</a:t>
            </a:fld>
            <a:endParaRPr lang="id-ID" sz="1100" b="0" dirty="0">
              <a:solidFill>
                <a:schemeClr val="bg1"/>
              </a:solidFill>
              <a:latin typeface="+mj-lt"/>
            </a:endParaRPr>
          </a:p>
        </p:txBody>
      </p:sp>
      <p:sp>
        <p:nvSpPr>
          <p:cNvPr id="32" name="Round Diagonal Corner Rectangle 9">
            <a:extLst>
              <a:ext uri="{FF2B5EF4-FFF2-40B4-BE49-F238E27FC236}">
                <a16:creationId xmlns:a16="http://schemas.microsoft.com/office/drawing/2014/main" id="{5FECD42F-963B-BD47-B034-10C07545FB8E}"/>
              </a:ext>
            </a:extLst>
          </p:cNvPr>
          <p:cNvSpPr/>
          <p:nvPr/>
        </p:nvSpPr>
        <p:spPr>
          <a:xfrm>
            <a:off x="670162" y="5280864"/>
            <a:ext cx="6505553" cy="1444539"/>
          </a:xfrm>
          <a:prstGeom prst="round2DiagRect">
            <a:avLst/>
          </a:prstGeom>
          <a:solidFill>
            <a:srgbClr val="064D2A">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12">
            <a:extLst>
              <a:ext uri="{FF2B5EF4-FFF2-40B4-BE49-F238E27FC236}">
                <a16:creationId xmlns:a16="http://schemas.microsoft.com/office/drawing/2014/main" id="{3136BFC4-C4E6-2247-AE6D-2FE2D990D66A}"/>
              </a:ext>
            </a:extLst>
          </p:cNvPr>
          <p:cNvSpPr txBox="1">
            <a:spLocks/>
          </p:cNvSpPr>
          <p:nvPr/>
        </p:nvSpPr>
        <p:spPr>
          <a:xfrm>
            <a:off x="854203" y="5435312"/>
            <a:ext cx="6368007" cy="8711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chemeClr val="bg1"/>
                </a:solidFill>
              </a:rPr>
              <a:t>The Problem: Decades In The Making</a:t>
            </a:r>
          </a:p>
          <a:p>
            <a:r>
              <a:rPr lang="en-US" sz="1300" b="0" dirty="0">
                <a:solidFill>
                  <a:schemeClr val="bg1"/>
                </a:solidFill>
              </a:rPr>
              <a:t>The campus sat abandoned and fell into a state of disrepair. Toxic legacy building materials were adjacent to the Bardwell elementary school.  </a:t>
            </a:r>
          </a:p>
          <a:p>
            <a:endParaRPr lang="en-US" sz="2600" dirty="0">
              <a:solidFill>
                <a:schemeClr val="bg1"/>
              </a:solidFill>
            </a:endParaRPr>
          </a:p>
        </p:txBody>
      </p:sp>
      <p:pic>
        <p:nvPicPr>
          <p:cNvPr id="28" name="Picture 27">
            <a:extLst>
              <a:ext uri="{FF2B5EF4-FFF2-40B4-BE49-F238E27FC236}">
                <a16:creationId xmlns:a16="http://schemas.microsoft.com/office/drawing/2014/main" id="{E9AD5F38-CCA9-8847-A2AA-41E1378D49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0743031" y="6057013"/>
            <a:ext cx="325462" cy="318682"/>
          </a:xfrm>
          <a:prstGeom prst="rect">
            <a:avLst/>
          </a:prstGeom>
        </p:spPr>
      </p:pic>
    </p:spTree>
    <p:extLst>
      <p:ext uri="{BB962C8B-B14F-4D97-AF65-F5344CB8AC3E}">
        <p14:creationId xmlns:p14="http://schemas.microsoft.com/office/powerpoint/2010/main" val="1937656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41D6D1B-B990-498F-8E36-CFF581C30068}"/>
              </a:ext>
            </a:extLst>
          </p:cNvPr>
          <p:cNvSpPr txBox="1"/>
          <p:nvPr/>
        </p:nvSpPr>
        <p:spPr>
          <a:xfrm>
            <a:off x="2307771" y="4815911"/>
            <a:ext cx="3619501" cy="1443087"/>
          </a:xfrm>
          <a:prstGeom prst="rect">
            <a:avLst/>
          </a:prstGeom>
          <a:noFill/>
        </p:spPr>
        <p:txBody>
          <a:bodyPr wrap="square" rtlCol="0">
            <a:spAutoFit/>
          </a:bodyPr>
          <a:lstStyle/>
          <a:p>
            <a:pPr>
              <a:lnSpc>
                <a:spcPct val="150000"/>
              </a:lnSpc>
            </a:pPr>
            <a:r>
              <a:rPr lang="en-US" sz="1200" dirty="0">
                <a:latin typeface="Arial" panose="020B0604020202020204" pitchFamily="34" charset="0"/>
                <a:cs typeface="Arial" panose="020B0604020202020204" pitchFamily="34" charset="0"/>
              </a:rPr>
              <a:t>The legacy campus is a historically landmarked former hospital that dates back to 1888. In total, nine structures were erected between 1888 and 1980, before the nine-acre property was vacated by Rush-Copley Hospital in 1995.</a:t>
            </a:r>
            <a:endParaRPr lang="en-US" sz="1200" dirty="0">
              <a:latin typeface="Arial" panose="020B0604020202020204" pitchFamily="34" charset="0"/>
              <a:ea typeface="Open Sans" panose="020B0606030504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E81BC50-E4A1-4423-9724-5CB06F01E9A7}"/>
              </a:ext>
            </a:extLst>
          </p:cNvPr>
          <p:cNvSpPr txBox="1"/>
          <p:nvPr/>
        </p:nvSpPr>
        <p:spPr>
          <a:xfrm>
            <a:off x="2315937" y="4377127"/>
            <a:ext cx="3573236" cy="456472"/>
          </a:xfrm>
          <a:prstGeom prst="rect">
            <a:avLst/>
          </a:prstGeom>
          <a:noFill/>
        </p:spPr>
        <p:txBody>
          <a:bodyPr wrap="square" rtlCol="0">
            <a:spAutoFit/>
          </a:bodyPr>
          <a:lstStyle/>
          <a:p>
            <a:pPr>
              <a:lnSpc>
                <a:spcPct val="150000"/>
              </a:lnSpc>
            </a:pPr>
            <a:r>
              <a:rPr lang="en-US" b="1" dirty="0">
                <a:latin typeface="Arial" panose="020B0604020202020204" pitchFamily="34" charset="0"/>
                <a:ea typeface="Lato" panose="020F0502020204030203" pitchFamily="34" charset="0"/>
                <a:cs typeface="Arial" panose="020B0604020202020204" pitchFamily="34" charset="0"/>
              </a:rPr>
              <a:t>Campus Dates Back To 1888</a:t>
            </a:r>
          </a:p>
        </p:txBody>
      </p:sp>
      <p:sp>
        <p:nvSpPr>
          <p:cNvPr id="38" name="TextBox 37">
            <a:extLst>
              <a:ext uri="{FF2B5EF4-FFF2-40B4-BE49-F238E27FC236}">
                <a16:creationId xmlns:a16="http://schemas.microsoft.com/office/drawing/2014/main" id="{1FEEB93B-EC64-4665-A5B5-A91E34E14221}"/>
              </a:ext>
            </a:extLst>
          </p:cNvPr>
          <p:cNvSpPr txBox="1"/>
          <p:nvPr/>
        </p:nvSpPr>
        <p:spPr>
          <a:xfrm>
            <a:off x="7338328" y="1824725"/>
            <a:ext cx="3276226" cy="1448153"/>
          </a:xfrm>
          <a:prstGeom prst="rect">
            <a:avLst/>
          </a:prstGeom>
          <a:noFill/>
        </p:spPr>
        <p:txBody>
          <a:bodyPr wrap="square" rtlCol="0">
            <a:spAutoFit/>
          </a:bodyPr>
          <a:lstStyle/>
          <a:p>
            <a:pPr>
              <a:lnSpc>
                <a:spcPct val="150000"/>
              </a:lnSpc>
            </a:pPr>
            <a:r>
              <a:rPr lang="en-US" sz="1200" dirty="0">
                <a:latin typeface="Arial" panose="020B0604020202020204" pitchFamily="34" charset="0"/>
                <a:cs typeface="Arial" panose="020B0604020202020204" pitchFamily="34" charset="0"/>
              </a:rPr>
              <a:t>The property sat vacant for decades falling into despair and suffering from extreme decay and vandalism. Fox Valley Developers began cleaning, remediating and preparing the campus for development in fall of 2018. </a:t>
            </a:r>
            <a:endParaRPr lang="en-US" sz="1200" dirty="0">
              <a:latin typeface="Arial" panose="020B0604020202020204" pitchFamily="34" charset="0"/>
              <a:ea typeface="Open Sans" panose="020B0606030504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F29F0A80-F935-4870-BAD1-86D314CE6DF0}"/>
              </a:ext>
            </a:extLst>
          </p:cNvPr>
          <p:cNvSpPr txBox="1"/>
          <p:nvPr/>
        </p:nvSpPr>
        <p:spPr>
          <a:xfrm>
            <a:off x="7338328" y="1331513"/>
            <a:ext cx="2316389" cy="464871"/>
          </a:xfrm>
          <a:prstGeom prst="rect">
            <a:avLst/>
          </a:prstGeom>
          <a:noFill/>
        </p:spPr>
        <p:txBody>
          <a:bodyPr wrap="square" rtlCol="0">
            <a:spAutoFit/>
          </a:bodyPr>
          <a:lstStyle/>
          <a:p>
            <a:pPr>
              <a:lnSpc>
                <a:spcPct val="150000"/>
              </a:lnSpc>
            </a:pPr>
            <a:r>
              <a:rPr lang="en-US" b="1" dirty="0">
                <a:latin typeface="Arial" panose="020B0604020202020204" pitchFamily="34" charset="0"/>
                <a:ea typeface="Lato" panose="020F0502020204030203" pitchFamily="34" charset="0"/>
                <a:cs typeface="Arial" panose="020B0604020202020204" pitchFamily="34" charset="0"/>
              </a:rPr>
              <a:t>Vacant for Decades</a:t>
            </a:r>
          </a:p>
        </p:txBody>
      </p:sp>
      <p:sp>
        <p:nvSpPr>
          <p:cNvPr id="25" name="Text Placeholder 24">
            <a:extLst>
              <a:ext uri="{FF2B5EF4-FFF2-40B4-BE49-F238E27FC236}">
                <a16:creationId xmlns:a16="http://schemas.microsoft.com/office/drawing/2014/main" id="{FFDF31AA-423C-4890-B251-091588A8E556}"/>
              </a:ext>
            </a:extLst>
          </p:cNvPr>
          <p:cNvSpPr>
            <a:spLocks noGrp="1"/>
          </p:cNvSpPr>
          <p:nvPr>
            <p:ph type="body" sz="quarter" idx="10"/>
          </p:nvPr>
        </p:nvSpPr>
        <p:spPr/>
        <p:txBody>
          <a:bodyPr/>
          <a:lstStyle/>
          <a:p>
            <a:r>
              <a:rPr lang="en-US" dirty="0"/>
              <a:t>The History Of the Property</a:t>
            </a:r>
          </a:p>
          <a:p>
            <a:endParaRPr lang="en-US" dirty="0"/>
          </a:p>
        </p:txBody>
      </p:sp>
      <p:pic>
        <p:nvPicPr>
          <p:cNvPr id="15" name="Picture Placeholder 14">
            <a:extLst>
              <a:ext uri="{FF2B5EF4-FFF2-40B4-BE49-F238E27FC236}">
                <a16:creationId xmlns:a16="http://schemas.microsoft.com/office/drawing/2014/main" id="{0E1E3BA6-8E31-5F43-98B8-C5E8573215B8}"/>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a:ext>
            </a:extLst>
          </a:blip>
          <a:srcRect/>
          <a:stretch>
            <a:fillRect/>
          </a:stretch>
        </p:blipFill>
        <p:spPr>
          <a:xfrm>
            <a:off x="6264730" y="3331181"/>
            <a:ext cx="4254500" cy="2963862"/>
          </a:xfrm>
        </p:spPr>
      </p:pic>
      <p:sp>
        <p:nvSpPr>
          <p:cNvPr id="31" name="Freeform 6">
            <a:extLst>
              <a:ext uri="{FF2B5EF4-FFF2-40B4-BE49-F238E27FC236}">
                <a16:creationId xmlns:a16="http://schemas.microsoft.com/office/drawing/2014/main" id="{28B06CE6-AC01-2C47-A8B1-E7CC05831693}"/>
              </a:ext>
            </a:extLst>
          </p:cNvPr>
          <p:cNvSpPr>
            <a:spLocks noEditPoints="1"/>
          </p:cNvSpPr>
          <p:nvPr/>
        </p:nvSpPr>
        <p:spPr bwMode="auto">
          <a:xfrm>
            <a:off x="1264775" y="4552760"/>
            <a:ext cx="874183" cy="813897"/>
          </a:xfrm>
          <a:custGeom>
            <a:avLst/>
            <a:gdLst>
              <a:gd name="T0" fmla="*/ 356 w 356"/>
              <a:gd name="T1" fmla="*/ 71 h 332"/>
              <a:gd name="T2" fmla="*/ 356 w 356"/>
              <a:gd name="T3" fmla="*/ 95 h 332"/>
              <a:gd name="T4" fmla="*/ 332 w 356"/>
              <a:gd name="T5" fmla="*/ 95 h 332"/>
              <a:gd name="T6" fmla="*/ 319 w 356"/>
              <a:gd name="T7" fmla="*/ 107 h 332"/>
              <a:gd name="T8" fmla="*/ 36 w 356"/>
              <a:gd name="T9" fmla="*/ 107 h 332"/>
              <a:gd name="T10" fmla="*/ 23 w 356"/>
              <a:gd name="T11" fmla="*/ 95 h 332"/>
              <a:gd name="T12" fmla="*/ 0 w 356"/>
              <a:gd name="T13" fmla="*/ 95 h 332"/>
              <a:gd name="T14" fmla="*/ 0 w 356"/>
              <a:gd name="T15" fmla="*/ 71 h 332"/>
              <a:gd name="T16" fmla="*/ 178 w 356"/>
              <a:gd name="T17" fmla="*/ 0 h 332"/>
              <a:gd name="T18" fmla="*/ 356 w 356"/>
              <a:gd name="T19" fmla="*/ 71 h 332"/>
              <a:gd name="T20" fmla="*/ 356 w 356"/>
              <a:gd name="T21" fmla="*/ 309 h 332"/>
              <a:gd name="T22" fmla="*/ 356 w 356"/>
              <a:gd name="T23" fmla="*/ 332 h 332"/>
              <a:gd name="T24" fmla="*/ 0 w 356"/>
              <a:gd name="T25" fmla="*/ 332 h 332"/>
              <a:gd name="T26" fmla="*/ 0 w 356"/>
              <a:gd name="T27" fmla="*/ 309 h 332"/>
              <a:gd name="T28" fmla="*/ 13 w 356"/>
              <a:gd name="T29" fmla="*/ 297 h 332"/>
              <a:gd name="T30" fmla="*/ 343 w 356"/>
              <a:gd name="T31" fmla="*/ 297 h 332"/>
              <a:gd name="T32" fmla="*/ 356 w 356"/>
              <a:gd name="T33" fmla="*/ 309 h 332"/>
              <a:gd name="T34" fmla="*/ 95 w 356"/>
              <a:gd name="T35" fmla="*/ 119 h 332"/>
              <a:gd name="T36" fmla="*/ 95 w 356"/>
              <a:gd name="T37" fmla="*/ 261 h 332"/>
              <a:gd name="T38" fmla="*/ 118 w 356"/>
              <a:gd name="T39" fmla="*/ 261 h 332"/>
              <a:gd name="T40" fmla="*/ 118 w 356"/>
              <a:gd name="T41" fmla="*/ 119 h 332"/>
              <a:gd name="T42" fmla="*/ 166 w 356"/>
              <a:gd name="T43" fmla="*/ 119 h 332"/>
              <a:gd name="T44" fmla="*/ 166 w 356"/>
              <a:gd name="T45" fmla="*/ 261 h 332"/>
              <a:gd name="T46" fmla="*/ 190 w 356"/>
              <a:gd name="T47" fmla="*/ 261 h 332"/>
              <a:gd name="T48" fmla="*/ 190 w 356"/>
              <a:gd name="T49" fmla="*/ 119 h 332"/>
              <a:gd name="T50" fmla="*/ 237 w 356"/>
              <a:gd name="T51" fmla="*/ 119 h 332"/>
              <a:gd name="T52" fmla="*/ 237 w 356"/>
              <a:gd name="T53" fmla="*/ 261 h 332"/>
              <a:gd name="T54" fmla="*/ 261 w 356"/>
              <a:gd name="T55" fmla="*/ 261 h 332"/>
              <a:gd name="T56" fmla="*/ 261 w 356"/>
              <a:gd name="T57" fmla="*/ 119 h 332"/>
              <a:gd name="T58" fmla="*/ 308 w 356"/>
              <a:gd name="T59" fmla="*/ 119 h 332"/>
              <a:gd name="T60" fmla="*/ 308 w 356"/>
              <a:gd name="T61" fmla="*/ 261 h 332"/>
              <a:gd name="T62" fmla="*/ 319 w 356"/>
              <a:gd name="T63" fmla="*/ 261 h 332"/>
              <a:gd name="T64" fmla="*/ 332 w 356"/>
              <a:gd name="T65" fmla="*/ 273 h 332"/>
              <a:gd name="T66" fmla="*/ 332 w 356"/>
              <a:gd name="T67" fmla="*/ 285 h 332"/>
              <a:gd name="T68" fmla="*/ 23 w 356"/>
              <a:gd name="T69" fmla="*/ 285 h 332"/>
              <a:gd name="T70" fmla="*/ 23 w 356"/>
              <a:gd name="T71" fmla="*/ 273 h 332"/>
              <a:gd name="T72" fmla="*/ 36 w 356"/>
              <a:gd name="T73" fmla="*/ 261 h 332"/>
              <a:gd name="T74" fmla="*/ 47 w 356"/>
              <a:gd name="T75" fmla="*/ 261 h 332"/>
              <a:gd name="T76" fmla="*/ 47 w 356"/>
              <a:gd name="T77" fmla="*/ 119 h 332"/>
              <a:gd name="T78" fmla="*/ 95 w 356"/>
              <a:gd name="T79" fmla="*/ 1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6" h="332">
                <a:moveTo>
                  <a:pt x="356" y="71"/>
                </a:moveTo>
                <a:cubicBezTo>
                  <a:pt x="356" y="95"/>
                  <a:pt x="356" y="95"/>
                  <a:pt x="356" y="95"/>
                </a:cubicBezTo>
                <a:cubicBezTo>
                  <a:pt x="332" y="95"/>
                  <a:pt x="332" y="95"/>
                  <a:pt x="332" y="95"/>
                </a:cubicBezTo>
                <a:cubicBezTo>
                  <a:pt x="332" y="101"/>
                  <a:pt x="326" y="107"/>
                  <a:pt x="319" y="107"/>
                </a:cubicBezTo>
                <a:cubicBezTo>
                  <a:pt x="36" y="107"/>
                  <a:pt x="36" y="107"/>
                  <a:pt x="36" y="107"/>
                </a:cubicBezTo>
                <a:cubicBezTo>
                  <a:pt x="29" y="107"/>
                  <a:pt x="23" y="101"/>
                  <a:pt x="23" y="95"/>
                </a:cubicBezTo>
                <a:cubicBezTo>
                  <a:pt x="0" y="95"/>
                  <a:pt x="0" y="95"/>
                  <a:pt x="0" y="95"/>
                </a:cubicBezTo>
                <a:cubicBezTo>
                  <a:pt x="0" y="71"/>
                  <a:pt x="0" y="71"/>
                  <a:pt x="0" y="71"/>
                </a:cubicBezTo>
                <a:cubicBezTo>
                  <a:pt x="178" y="0"/>
                  <a:pt x="178" y="0"/>
                  <a:pt x="178" y="0"/>
                </a:cubicBezTo>
                <a:lnTo>
                  <a:pt x="356" y="71"/>
                </a:lnTo>
                <a:close/>
                <a:moveTo>
                  <a:pt x="356" y="309"/>
                </a:moveTo>
                <a:cubicBezTo>
                  <a:pt x="356" y="332"/>
                  <a:pt x="356" y="332"/>
                  <a:pt x="356" y="332"/>
                </a:cubicBezTo>
                <a:cubicBezTo>
                  <a:pt x="0" y="332"/>
                  <a:pt x="0" y="332"/>
                  <a:pt x="0" y="332"/>
                </a:cubicBezTo>
                <a:cubicBezTo>
                  <a:pt x="0" y="309"/>
                  <a:pt x="0" y="309"/>
                  <a:pt x="0" y="309"/>
                </a:cubicBezTo>
                <a:cubicBezTo>
                  <a:pt x="0" y="302"/>
                  <a:pt x="5" y="297"/>
                  <a:pt x="13" y="297"/>
                </a:cubicBezTo>
                <a:cubicBezTo>
                  <a:pt x="343" y="297"/>
                  <a:pt x="343" y="297"/>
                  <a:pt x="343" y="297"/>
                </a:cubicBezTo>
                <a:cubicBezTo>
                  <a:pt x="350" y="297"/>
                  <a:pt x="356" y="302"/>
                  <a:pt x="356" y="309"/>
                </a:cubicBezTo>
                <a:close/>
                <a:moveTo>
                  <a:pt x="95" y="119"/>
                </a:moveTo>
                <a:cubicBezTo>
                  <a:pt x="95" y="261"/>
                  <a:pt x="95" y="261"/>
                  <a:pt x="95" y="261"/>
                </a:cubicBezTo>
                <a:cubicBezTo>
                  <a:pt x="118" y="261"/>
                  <a:pt x="118" y="261"/>
                  <a:pt x="118" y="261"/>
                </a:cubicBezTo>
                <a:cubicBezTo>
                  <a:pt x="118" y="119"/>
                  <a:pt x="118" y="119"/>
                  <a:pt x="118" y="119"/>
                </a:cubicBezTo>
                <a:cubicBezTo>
                  <a:pt x="166" y="119"/>
                  <a:pt x="166" y="119"/>
                  <a:pt x="166" y="119"/>
                </a:cubicBezTo>
                <a:cubicBezTo>
                  <a:pt x="166" y="261"/>
                  <a:pt x="166" y="261"/>
                  <a:pt x="166" y="261"/>
                </a:cubicBezTo>
                <a:cubicBezTo>
                  <a:pt x="190" y="261"/>
                  <a:pt x="190" y="261"/>
                  <a:pt x="190" y="261"/>
                </a:cubicBezTo>
                <a:cubicBezTo>
                  <a:pt x="190" y="119"/>
                  <a:pt x="190" y="119"/>
                  <a:pt x="190" y="119"/>
                </a:cubicBezTo>
                <a:cubicBezTo>
                  <a:pt x="237" y="119"/>
                  <a:pt x="237" y="119"/>
                  <a:pt x="237" y="119"/>
                </a:cubicBezTo>
                <a:cubicBezTo>
                  <a:pt x="237" y="261"/>
                  <a:pt x="237" y="261"/>
                  <a:pt x="237" y="261"/>
                </a:cubicBezTo>
                <a:cubicBezTo>
                  <a:pt x="261" y="261"/>
                  <a:pt x="261" y="261"/>
                  <a:pt x="261" y="261"/>
                </a:cubicBezTo>
                <a:cubicBezTo>
                  <a:pt x="261" y="119"/>
                  <a:pt x="261" y="119"/>
                  <a:pt x="261" y="119"/>
                </a:cubicBezTo>
                <a:cubicBezTo>
                  <a:pt x="308" y="119"/>
                  <a:pt x="308" y="119"/>
                  <a:pt x="308" y="119"/>
                </a:cubicBezTo>
                <a:cubicBezTo>
                  <a:pt x="308" y="261"/>
                  <a:pt x="308" y="261"/>
                  <a:pt x="308" y="261"/>
                </a:cubicBezTo>
                <a:cubicBezTo>
                  <a:pt x="319" y="261"/>
                  <a:pt x="319" y="261"/>
                  <a:pt x="319" y="261"/>
                </a:cubicBezTo>
                <a:cubicBezTo>
                  <a:pt x="326" y="261"/>
                  <a:pt x="332" y="267"/>
                  <a:pt x="332" y="273"/>
                </a:cubicBezTo>
                <a:cubicBezTo>
                  <a:pt x="332" y="285"/>
                  <a:pt x="332" y="285"/>
                  <a:pt x="332" y="285"/>
                </a:cubicBezTo>
                <a:cubicBezTo>
                  <a:pt x="23" y="285"/>
                  <a:pt x="23" y="285"/>
                  <a:pt x="23" y="285"/>
                </a:cubicBezTo>
                <a:cubicBezTo>
                  <a:pt x="23" y="273"/>
                  <a:pt x="23" y="273"/>
                  <a:pt x="23" y="273"/>
                </a:cubicBezTo>
                <a:cubicBezTo>
                  <a:pt x="23" y="267"/>
                  <a:pt x="29" y="261"/>
                  <a:pt x="36" y="261"/>
                </a:cubicBezTo>
                <a:cubicBezTo>
                  <a:pt x="47" y="261"/>
                  <a:pt x="47" y="261"/>
                  <a:pt x="47" y="261"/>
                </a:cubicBezTo>
                <a:cubicBezTo>
                  <a:pt x="47" y="119"/>
                  <a:pt x="47" y="119"/>
                  <a:pt x="47" y="119"/>
                </a:cubicBezTo>
                <a:lnTo>
                  <a:pt x="95" y="119"/>
                </a:lnTo>
                <a:close/>
              </a:path>
            </a:pathLst>
          </a:custGeom>
          <a:solidFill>
            <a:srgbClr val="006838"/>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2">
            <a:extLst>
              <a:ext uri="{FF2B5EF4-FFF2-40B4-BE49-F238E27FC236}">
                <a16:creationId xmlns:a16="http://schemas.microsoft.com/office/drawing/2014/main" id="{ACD87F86-7AC0-3148-B70E-717A059C8F55}"/>
              </a:ext>
            </a:extLst>
          </p:cNvPr>
          <p:cNvSpPr>
            <a:spLocks noEditPoints="1"/>
          </p:cNvSpPr>
          <p:nvPr/>
        </p:nvSpPr>
        <p:spPr bwMode="auto">
          <a:xfrm>
            <a:off x="6264730" y="1655922"/>
            <a:ext cx="853616" cy="667474"/>
          </a:xfrm>
          <a:custGeom>
            <a:avLst/>
            <a:gdLst>
              <a:gd name="T0" fmla="*/ 502 w 520"/>
              <a:gd name="T1" fmla="*/ 355 h 407"/>
              <a:gd name="T2" fmla="*/ 293 w 520"/>
              <a:gd name="T3" fmla="*/ 29 h 407"/>
              <a:gd name="T4" fmla="*/ 226 w 520"/>
              <a:gd name="T5" fmla="*/ 29 h 407"/>
              <a:gd name="T6" fmla="*/ 18 w 520"/>
              <a:gd name="T7" fmla="*/ 355 h 407"/>
              <a:gd name="T8" fmla="*/ 47 w 520"/>
              <a:gd name="T9" fmla="*/ 407 h 407"/>
              <a:gd name="T10" fmla="*/ 473 w 520"/>
              <a:gd name="T11" fmla="*/ 407 h 407"/>
              <a:gd name="T12" fmla="*/ 502 w 520"/>
              <a:gd name="T13" fmla="*/ 355 h 407"/>
              <a:gd name="T14" fmla="*/ 264 w 520"/>
              <a:gd name="T15" fmla="*/ 364 h 407"/>
              <a:gd name="T16" fmla="*/ 234 w 520"/>
              <a:gd name="T17" fmla="*/ 334 h 407"/>
              <a:gd name="T18" fmla="*/ 264 w 520"/>
              <a:gd name="T19" fmla="*/ 305 h 407"/>
              <a:gd name="T20" fmla="*/ 293 w 520"/>
              <a:gd name="T21" fmla="*/ 334 h 407"/>
              <a:gd name="T22" fmla="*/ 264 w 520"/>
              <a:gd name="T23" fmla="*/ 364 h 407"/>
              <a:gd name="T24" fmla="*/ 289 w 520"/>
              <a:gd name="T25" fmla="*/ 185 h 407"/>
              <a:gd name="T26" fmla="*/ 269 w 520"/>
              <a:gd name="T27" fmla="*/ 280 h 407"/>
              <a:gd name="T28" fmla="*/ 258 w 520"/>
              <a:gd name="T29" fmla="*/ 280 h 407"/>
              <a:gd name="T30" fmla="*/ 238 w 520"/>
              <a:gd name="T31" fmla="*/ 185 h 407"/>
              <a:gd name="T32" fmla="*/ 234 w 520"/>
              <a:gd name="T33" fmla="*/ 131 h 407"/>
              <a:gd name="T34" fmla="*/ 264 w 520"/>
              <a:gd name="T35" fmla="*/ 115 h 407"/>
              <a:gd name="T36" fmla="*/ 293 w 520"/>
              <a:gd name="T37" fmla="*/ 131 h 407"/>
              <a:gd name="T38" fmla="*/ 289 w 520"/>
              <a:gd name="T39" fmla="*/ 185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0" h="407">
                <a:moveTo>
                  <a:pt x="502" y="355"/>
                </a:moveTo>
                <a:cubicBezTo>
                  <a:pt x="293" y="29"/>
                  <a:pt x="293" y="29"/>
                  <a:pt x="293" y="29"/>
                </a:cubicBezTo>
                <a:cubicBezTo>
                  <a:pt x="275" y="0"/>
                  <a:pt x="245" y="0"/>
                  <a:pt x="226" y="29"/>
                </a:cubicBezTo>
                <a:cubicBezTo>
                  <a:pt x="18" y="355"/>
                  <a:pt x="18" y="355"/>
                  <a:pt x="18" y="355"/>
                </a:cubicBezTo>
                <a:cubicBezTo>
                  <a:pt x="0" y="384"/>
                  <a:pt x="13" y="407"/>
                  <a:pt x="47" y="407"/>
                </a:cubicBezTo>
                <a:cubicBezTo>
                  <a:pt x="473" y="407"/>
                  <a:pt x="473" y="407"/>
                  <a:pt x="473" y="407"/>
                </a:cubicBezTo>
                <a:cubicBezTo>
                  <a:pt x="507" y="407"/>
                  <a:pt x="520" y="384"/>
                  <a:pt x="502" y="355"/>
                </a:cubicBezTo>
                <a:close/>
                <a:moveTo>
                  <a:pt x="264" y="364"/>
                </a:moveTo>
                <a:cubicBezTo>
                  <a:pt x="247" y="364"/>
                  <a:pt x="234" y="351"/>
                  <a:pt x="234" y="334"/>
                </a:cubicBezTo>
                <a:cubicBezTo>
                  <a:pt x="234" y="318"/>
                  <a:pt x="247" y="305"/>
                  <a:pt x="264" y="305"/>
                </a:cubicBezTo>
                <a:cubicBezTo>
                  <a:pt x="280" y="305"/>
                  <a:pt x="293" y="318"/>
                  <a:pt x="293" y="334"/>
                </a:cubicBezTo>
                <a:cubicBezTo>
                  <a:pt x="293" y="351"/>
                  <a:pt x="280" y="364"/>
                  <a:pt x="264" y="364"/>
                </a:cubicBezTo>
                <a:close/>
                <a:moveTo>
                  <a:pt x="289" y="185"/>
                </a:moveTo>
                <a:cubicBezTo>
                  <a:pt x="269" y="280"/>
                  <a:pt x="269" y="280"/>
                  <a:pt x="269" y="280"/>
                </a:cubicBezTo>
                <a:cubicBezTo>
                  <a:pt x="268" y="289"/>
                  <a:pt x="259" y="289"/>
                  <a:pt x="258" y="280"/>
                </a:cubicBezTo>
                <a:cubicBezTo>
                  <a:pt x="238" y="185"/>
                  <a:pt x="238" y="185"/>
                  <a:pt x="238" y="185"/>
                </a:cubicBezTo>
                <a:cubicBezTo>
                  <a:pt x="236" y="176"/>
                  <a:pt x="226" y="150"/>
                  <a:pt x="234" y="131"/>
                </a:cubicBezTo>
                <a:cubicBezTo>
                  <a:pt x="238" y="120"/>
                  <a:pt x="249" y="115"/>
                  <a:pt x="264" y="115"/>
                </a:cubicBezTo>
                <a:cubicBezTo>
                  <a:pt x="278" y="115"/>
                  <a:pt x="289" y="120"/>
                  <a:pt x="293" y="131"/>
                </a:cubicBezTo>
                <a:cubicBezTo>
                  <a:pt x="301" y="150"/>
                  <a:pt x="291" y="176"/>
                  <a:pt x="289" y="185"/>
                </a:cubicBezTo>
                <a:close/>
              </a:path>
            </a:pathLst>
          </a:custGeom>
          <a:solidFill>
            <a:srgbClr val="006838"/>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Placeholder 19">
            <a:extLst>
              <a:ext uri="{FF2B5EF4-FFF2-40B4-BE49-F238E27FC236}">
                <a16:creationId xmlns:a16="http://schemas.microsoft.com/office/drawing/2014/main" id="{FFC9D53A-8414-334D-8E72-724ACF5649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4775" y="1273219"/>
            <a:ext cx="4254499" cy="2963861"/>
          </a:xfrm>
          <a:prstGeom prst="rect">
            <a:avLst/>
          </a:prstGeom>
        </p:spPr>
      </p:pic>
    </p:spTree>
    <p:extLst>
      <p:ext uri="{BB962C8B-B14F-4D97-AF65-F5344CB8AC3E}">
        <p14:creationId xmlns:p14="http://schemas.microsoft.com/office/powerpoint/2010/main" val="3103318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icture containing building, indoor, cart, food&#10;&#10;Description automatically generated">
            <a:extLst>
              <a:ext uri="{FF2B5EF4-FFF2-40B4-BE49-F238E27FC236}">
                <a16:creationId xmlns:a16="http://schemas.microsoft.com/office/drawing/2014/main" id="{EAFF96A1-35C5-6042-9D89-62159377C26B}"/>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pic>
        <p:nvPicPr>
          <p:cNvPr id="24" name="Picture Placeholder 23" descr="A close up of a street in front of a brick building&#10;&#10;Description automatically generated">
            <a:extLst>
              <a:ext uri="{FF2B5EF4-FFF2-40B4-BE49-F238E27FC236}">
                <a16:creationId xmlns:a16="http://schemas.microsoft.com/office/drawing/2014/main" id="{11489D94-C43E-154E-BEC2-E8564B9D476F}"/>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199632" y="1709621"/>
            <a:ext cx="2203331" cy="4215539"/>
          </a:xfrm>
        </p:spPr>
      </p:pic>
      <p:pic>
        <p:nvPicPr>
          <p:cNvPr id="22" name="Picture Placeholder 21" descr="A glass door&#10;&#10;Description automatically generated">
            <a:extLst>
              <a:ext uri="{FF2B5EF4-FFF2-40B4-BE49-F238E27FC236}">
                <a16:creationId xmlns:a16="http://schemas.microsoft.com/office/drawing/2014/main" id="{C2F4D104-6782-7E46-A6E7-BBB57AADDD83}"/>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pic>
        <p:nvPicPr>
          <p:cNvPr id="27" name="Picture Placeholder 26">
            <a:extLst>
              <a:ext uri="{FF2B5EF4-FFF2-40B4-BE49-F238E27FC236}">
                <a16:creationId xmlns:a16="http://schemas.microsoft.com/office/drawing/2014/main" id="{4117C335-1CED-2B4E-8585-56FFD7E5CEB2}"/>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p:blipFill>
        <p:spPr>
          <a:xfrm>
            <a:off x="8663349" y="3962757"/>
            <a:ext cx="3052629" cy="2035086"/>
          </a:xfrm>
        </p:spPr>
      </p:pic>
      <p:sp>
        <p:nvSpPr>
          <p:cNvPr id="9" name="Text Placeholder 8">
            <a:extLst>
              <a:ext uri="{FF2B5EF4-FFF2-40B4-BE49-F238E27FC236}">
                <a16:creationId xmlns:a16="http://schemas.microsoft.com/office/drawing/2014/main" id="{DAE030DE-058B-8242-810B-149B44F26FD6}"/>
              </a:ext>
            </a:extLst>
          </p:cNvPr>
          <p:cNvSpPr>
            <a:spLocks noGrp="1"/>
          </p:cNvSpPr>
          <p:nvPr>
            <p:ph type="body" sz="quarter" idx="17"/>
          </p:nvPr>
        </p:nvSpPr>
        <p:spPr/>
        <p:txBody>
          <a:bodyPr/>
          <a:lstStyle/>
          <a:p>
            <a:r>
              <a:rPr lang="en-US" dirty="0"/>
              <a:t>A Labor Of Love</a:t>
            </a:r>
          </a:p>
        </p:txBody>
      </p:sp>
      <p:pic>
        <p:nvPicPr>
          <p:cNvPr id="25" name="Picture Placeholder 5">
            <a:extLst>
              <a:ext uri="{FF2B5EF4-FFF2-40B4-BE49-F238E27FC236}">
                <a16:creationId xmlns:a16="http://schemas.microsoft.com/office/drawing/2014/main" id="{EF5452B5-5964-5E43-9A50-69A221225FF8}"/>
              </a:ext>
            </a:extLst>
          </p:cNvPr>
          <p:cNvPicPr>
            <a:picLocks noGrp="1" noChangeAspect="1"/>
          </p:cNvPicPr>
          <p:nvPr>
            <p:ph type="pic" sz="quarter" idx="10"/>
          </p:nvPr>
        </p:nvPicPr>
        <p:blipFill>
          <a:blip r:embed="rId6" cstate="screen">
            <a:extLst>
              <a:ext uri="{28A0092B-C50C-407E-A947-70E740481C1C}">
                <a14:useLocalDpi xmlns:a14="http://schemas.microsoft.com/office/drawing/2010/main"/>
              </a:ext>
            </a:extLst>
          </a:blip>
          <a:srcRect/>
          <a:stretch>
            <a:fillRect/>
          </a:stretch>
        </p:blipFill>
        <p:spPr/>
      </p:pic>
      <p:pic>
        <p:nvPicPr>
          <p:cNvPr id="28" name="Picture Placeholder 26" descr="An old barn in a room&#10;&#10;Description automatically generated">
            <a:extLst>
              <a:ext uri="{FF2B5EF4-FFF2-40B4-BE49-F238E27FC236}">
                <a16:creationId xmlns:a16="http://schemas.microsoft.com/office/drawing/2014/main" id="{E1909228-A5FC-8246-87E8-395BF5706DF0}"/>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2788915" y="3962757"/>
            <a:ext cx="3204724" cy="2035086"/>
          </a:xfrm>
          <a:prstGeom prst="rect">
            <a:avLst/>
          </a:prstGeom>
        </p:spPr>
      </p:pic>
    </p:spTree>
    <p:extLst>
      <p:ext uri="{BB962C8B-B14F-4D97-AF65-F5344CB8AC3E}">
        <p14:creationId xmlns:p14="http://schemas.microsoft.com/office/powerpoint/2010/main" val="3275696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0F1F786-28A0-DE47-8351-A0ECFFF8E70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8327" y="0"/>
            <a:ext cx="12568654" cy="6858000"/>
          </a:xfrm>
          <a:prstGeom prst="rect">
            <a:avLst/>
          </a:prstGeom>
        </p:spPr>
      </p:pic>
      <p:pic>
        <p:nvPicPr>
          <p:cNvPr id="9" name="Picture 8">
            <a:extLst>
              <a:ext uri="{FF2B5EF4-FFF2-40B4-BE49-F238E27FC236}">
                <a16:creationId xmlns:a16="http://schemas.microsoft.com/office/drawing/2014/main" id="{320A4458-E4DE-624F-BA72-F74ACB5D6F17}"/>
              </a:ext>
            </a:extLst>
          </p:cNvPr>
          <p:cNvPicPr>
            <a:picLocks noChangeAspect="1"/>
          </p:cNvPicPr>
          <p:nvPr/>
        </p:nvPicPr>
        <p:blipFill>
          <a:blip r:embed="rId3" cstate="screen">
            <a:alphaModFix amt="71000"/>
            <a:extLst>
              <a:ext uri="{28A0092B-C50C-407E-A947-70E740481C1C}">
                <a14:useLocalDpi xmlns:a14="http://schemas.microsoft.com/office/drawing/2010/main"/>
              </a:ext>
            </a:extLst>
          </a:blip>
          <a:stretch>
            <a:fillRect/>
          </a:stretch>
        </p:blipFill>
        <p:spPr>
          <a:xfrm>
            <a:off x="-193728" y="-296724"/>
            <a:ext cx="8516318" cy="7255463"/>
          </a:xfrm>
          <a:prstGeom prst="rect">
            <a:avLst/>
          </a:prstGeom>
        </p:spPr>
      </p:pic>
      <p:sp>
        <p:nvSpPr>
          <p:cNvPr id="10" name="Round Diagonal Corner Rectangle 9">
            <a:extLst>
              <a:ext uri="{FF2B5EF4-FFF2-40B4-BE49-F238E27FC236}">
                <a16:creationId xmlns:a16="http://schemas.microsoft.com/office/drawing/2014/main" id="{6D949E63-27E9-244F-BEA0-71AD99A2AEAD}"/>
              </a:ext>
            </a:extLst>
          </p:cNvPr>
          <p:cNvSpPr/>
          <p:nvPr/>
        </p:nvSpPr>
        <p:spPr>
          <a:xfrm>
            <a:off x="3022169" y="2038028"/>
            <a:ext cx="5323669" cy="3719593"/>
          </a:xfrm>
          <a:prstGeom prst="round2DiagRect">
            <a:avLst>
              <a:gd name="adj1" fmla="val 16667"/>
              <a:gd name="adj2" fmla="val 0"/>
            </a:avLst>
          </a:prstGeom>
          <a:solidFill>
            <a:schemeClr val="bg1">
              <a:alpha val="92000"/>
            </a:schemeClr>
          </a:solidFill>
          <a:ln w="47625">
            <a:solidFill>
              <a:srgbClr val="006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
            <a:extLst>
              <a:ext uri="{FF2B5EF4-FFF2-40B4-BE49-F238E27FC236}">
                <a16:creationId xmlns:a16="http://schemas.microsoft.com/office/drawing/2014/main" id="{3CFBAC47-A0A4-CC42-880B-3016D48F196F}"/>
              </a:ext>
            </a:extLst>
          </p:cNvPr>
          <p:cNvSpPr txBox="1">
            <a:spLocks/>
          </p:cNvSpPr>
          <p:nvPr/>
        </p:nvSpPr>
        <p:spPr>
          <a:xfrm>
            <a:off x="814952" y="746501"/>
            <a:ext cx="5583237" cy="7069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rPr>
              <a:t>From Mayor Richard Irvin</a:t>
            </a:r>
          </a:p>
        </p:txBody>
      </p:sp>
      <p:sp>
        <p:nvSpPr>
          <p:cNvPr id="12" name="Text Placeholder 13">
            <a:extLst>
              <a:ext uri="{FF2B5EF4-FFF2-40B4-BE49-F238E27FC236}">
                <a16:creationId xmlns:a16="http://schemas.microsoft.com/office/drawing/2014/main" id="{0CE0593E-2428-3B4B-B9C1-A74430BA9A87}"/>
              </a:ext>
            </a:extLst>
          </p:cNvPr>
          <p:cNvSpPr txBox="1">
            <a:spLocks/>
          </p:cNvSpPr>
          <p:nvPr/>
        </p:nvSpPr>
        <p:spPr>
          <a:xfrm>
            <a:off x="819899" y="1284837"/>
            <a:ext cx="6338806" cy="4694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The Rebirth and Rebuilding of Bardwell:</a:t>
            </a:r>
          </a:p>
        </p:txBody>
      </p:sp>
      <p:sp>
        <p:nvSpPr>
          <p:cNvPr id="13" name="Text Placeholder 4">
            <a:extLst>
              <a:ext uri="{FF2B5EF4-FFF2-40B4-BE49-F238E27FC236}">
                <a16:creationId xmlns:a16="http://schemas.microsoft.com/office/drawing/2014/main" id="{990312D9-29F4-994A-9C51-CB02F43120DE}"/>
              </a:ext>
            </a:extLst>
          </p:cNvPr>
          <p:cNvSpPr txBox="1">
            <a:spLocks/>
          </p:cNvSpPr>
          <p:nvPr/>
        </p:nvSpPr>
        <p:spPr>
          <a:xfrm>
            <a:off x="3172691" y="2707086"/>
            <a:ext cx="5042705" cy="31900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None/>
            </a:pPr>
            <a:r>
              <a:rPr lang="en-US" sz="1400" b="1" i="1" dirty="0">
                <a:solidFill>
                  <a:srgbClr val="006838"/>
                </a:solidFill>
              </a:rPr>
              <a:t>After decades of decay and delay, the City of Aurora is taking definitive steps to ensure that the Bardwell neighborhood is no longer burdened with an abandoned hospital campus. We are bringing together all our partners to create a new community in this neighborhood that returns pride, prosperity and purpose to this historic campus. </a:t>
            </a:r>
            <a:endParaRPr lang="en-US" sz="1400" b="1" dirty="0">
              <a:solidFill>
                <a:schemeClr val="tx1">
                  <a:lumMod val="50000"/>
                </a:schemeClr>
              </a:solidFill>
            </a:endParaRPr>
          </a:p>
        </p:txBody>
      </p:sp>
      <p:sp>
        <p:nvSpPr>
          <p:cNvPr id="14" name="Oval 13">
            <a:extLst>
              <a:ext uri="{FF2B5EF4-FFF2-40B4-BE49-F238E27FC236}">
                <a16:creationId xmlns:a16="http://schemas.microsoft.com/office/drawing/2014/main" id="{A9EB0C3A-A3EA-E74D-B4A9-3834B37D19AD}"/>
              </a:ext>
            </a:extLst>
          </p:cNvPr>
          <p:cNvSpPr/>
          <p:nvPr/>
        </p:nvSpPr>
        <p:spPr>
          <a:xfrm>
            <a:off x="7182462" y="1284391"/>
            <a:ext cx="1547446" cy="1547446"/>
          </a:xfrm>
          <a:prstGeom prst="ellipse">
            <a:avLst/>
          </a:prstGeom>
          <a:solidFill>
            <a:srgbClr val="006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FCCC122-DE28-6048-A6C3-364398637F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2529" y="1299356"/>
            <a:ext cx="1515267" cy="1505837"/>
          </a:xfrm>
          <a:prstGeom prst="rect">
            <a:avLst/>
          </a:prstGeom>
        </p:spPr>
      </p:pic>
      <p:sp>
        <p:nvSpPr>
          <p:cNvPr id="19" name="Text Placeholder 4">
            <a:extLst>
              <a:ext uri="{FF2B5EF4-FFF2-40B4-BE49-F238E27FC236}">
                <a16:creationId xmlns:a16="http://schemas.microsoft.com/office/drawing/2014/main" id="{5594709F-8007-824C-B315-B3344E9E3B3D}"/>
              </a:ext>
            </a:extLst>
          </p:cNvPr>
          <p:cNvSpPr txBox="1">
            <a:spLocks/>
          </p:cNvSpPr>
          <p:nvPr/>
        </p:nvSpPr>
        <p:spPr>
          <a:xfrm>
            <a:off x="2956303" y="960896"/>
            <a:ext cx="1638946" cy="273771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None/>
            </a:pPr>
            <a:r>
              <a:rPr lang="en-US" sz="12700" b="1" i="1" dirty="0">
                <a:solidFill>
                  <a:srgbClr val="006838"/>
                </a:solidFill>
                <a:latin typeface="Garamond" panose="02020404030301010803" pitchFamily="18" charset="0"/>
              </a:rPr>
              <a:t>“</a:t>
            </a:r>
            <a:endParaRPr lang="en-US" sz="12700" b="1" dirty="0">
              <a:solidFill>
                <a:schemeClr val="tx1">
                  <a:lumMod val="50000"/>
                </a:schemeClr>
              </a:solidFill>
              <a:latin typeface="Garamond" panose="02020404030301010803" pitchFamily="18" charset="0"/>
            </a:endParaRPr>
          </a:p>
        </p:txBody>
      </p:sp>
      <p:sp>
        <p:nvSpPr>
          <p:cNvPr id="15" name="Slide Number Placeholder 5">
            <a:extLst>
              <a:ext uri="{FF2B5EF4-FFF2-40B4-BE49-F238E27FC236}">
                <a16:creationId xmlns:a16="http://schemas.microsoft.com/office/drawing/2014/main" id="{CA1D507A-7D35-BE43-AA3B-3F3DEE952A17}"/>
              </a:ext>
            </a:extLst>
          </p:cNvPr>
          <p:cNvSpPr txBox="1">
            <a:spLocks/>
          </p:cNvSpPr>
          <p:nvPr/>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bg1"/>
                </a:solidFill>
                <a:latin typeface="+mj-lt"/>
              </a:rPr>
              <a:t>|      </a:t>
            </a:r>
            <a:fld id="{696CAF5E-82FD-46C1-8113-274199A6E6F4}" type="slidenum">
              <a:rPr lang="id-ID" sz="1100" b="0" smtClean="0">
                <a:solidFill>
                  <a:schemeClr val="bg1"/>
                </a:solidFill>
                <a:latin typeface="+mj-lt"/>
              </a:rPr>
              <a:pPr algn="ctr"/>
              <a:t>6</a:t>
            </a:fld>
            <a:endParaRPr lang="id-ID" sz="1100" b="0" dirty="0">
              <a:solidFill>
                <a:schemeClr val="bg1"/>
              </a:solidFill>
              <a:latin typeface="+mj-lt"/>
            </a:endParaRPr>
          </a:p>
        </p:txBody>
      </p:sp>
      <p:pic>
        <p:nvPicPr>
          <p:cNvPr id="20" name="Picture 19">
            <a:extLst>
              <a:ext uri="{FF2B5EF4-FFF2-40B4-BE49-F238E27FC236}">
                <a16:creationId xmlns:a16="http://schemas.microsoft.com/office/drawing/2014/main" id="{5BC8C259-CC8A-B540-9BF3-F6250F4F4F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89963" y="6042361"/>
            <a:ext cx="508342" cy="508342"/>
          </a:xfrm>
          <a:prstGeom prst="rect">
            <a:avLst/>
          </a:prstGeom>
        </p:spPr>
      </p:pic>
    </p:spTree>
    <p:extLst>
      <p:ext uri="{BB962C8B-B14F-4D97-AF65-F5344CB8AC3E}">
        <p14:creationId xmlns:p14="http://schemas.microsoft.com/office/powerpoint/2010/main" val="3963457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8EEA9E-A71D-D049-AEE8-3056A48CFC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82919"/>
            <a:ext cx="12192000" cy="8128000"/>
          </a:xfrm>
          <a:prstGeom prst="rect">
            <a:avLst/>
          </a:prstGeom>
        </p:spPr>
      </p:pic>
      <p:sp>
        <p:nvSpPr>
          <p:cNvPr id="13" name="Rectangle 12">
            <a:extLst>
              <a:ext uri="{FF2B5EF4-FFF2-40B4-BE49-F238E27FC236}">
                <a16:creationId xmlns:a16="http://schemas.microsoft.com/office/drawing/2014/main" id="{100762A5-6492-BC4D-AB88-B47D1CC6E72C}"/>
              </a:ext>
            </a:extLst>
          </p:cNvPr>
          <p:cNvSpPr/>
          <p:nvPr/>
        </p:nvSpPr>
        <p:spPr>
          <a:xfrm>
            <a:off x="-117231" y="1892410"/>
            <a:ext cx="12309231" cy="2615980"/>
          </a:xfrm>
          <a:prstGeom prst="rect">
            <a:avLst/>
          </a:prstGeom>
          <a:solidFill>
            <a:srgbClr val="00683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17">
            <a:extLst>
              <a:ext uri="{FF2B5EF4-FFF2-40B4-BE49-F238E27FC236}">
                <a16:creationId xmlns:a16="http://schemas.microsoft.com/office/drawing/2014/main" id="{8B99A680-340B-B649-95B0-C984629058DB}"/>
              </a:ext>
            </a:extLst>
          </p:cNvPr>
          <p:cNvSpPr>
            <a:spLocks/>
          </p:cNvSpPr>
          <p:nvPr/>
        </p:nvSpPr>
        <p:spPr bwMode="auto">
          <a:xfrm rot="7856699">
            <a:off x="1767492" y="873176"/>
            <a:ext cx="2816219" cy="4738156"/>
          </a:xfrm>
          <a:custGeom>
            <a:avLst/>
            <a:gdLst>
              <a:gd name="T0" fmla="*/ 765 w 765"/>
              <a:gd name="T1" fmla="*/ 636 h 1188"/>
              <a:gd name="T2" fmla="*/ 764 w 765"/>
              <a:gd name="T3" fmla="*/ 594 h 1188"/>
              <a:gd name="T4" fmla="*/ 765 w 765"/>
              <a:gd name="T5" fmla="*/ 553 h 1188"/>
              <a:gd name="T6" fmla="*/ 765 w 765"/>
              <a:gd name="T7" fmla="*/ 543 h 1188"/>
              <a:gd name="T8" fmla="*/ 765 w 765"/>
              <a:gd name="T9" fmla="*/ 543 h 1188"/>
              <a:gd name="T10" fmla="*/ 765 w 765"/>
              <a:gd name="T11" fmla="*/ 542 h 1188"/>
              <a:gd name="T12" fmla="*/ 482 w 765"/>
              <a:gd name="T13" fmla="*/ 61 h 1188"/>
              <a:gd name="T14" fmla="*/ 385 w 765"/>
              <a:gd name="T15" fmla="*/ 0 h 1188"/>
              <a:gd name="T16" fmla="*/ 382 w 765"/>
              <a:gd name="T17" fmla="*/ 2 h 1188"/>
              <a:gd name="T18" fmla="*/ 379 w 765"/>
              <a:gd name="T19" fmla="*/ 0 h 1188"/>
              <a:gd name="T20" fmla="*/ 283 w 765"/>
              <a:gd name="T21" fmla="*/ 61 h 1188"/>
              <a:gd name="T22" fmla="*/ 0 w 765"/>
              <a:gd name="T23" fmla="*/ 542 h 1188"/>
              <a:gd name="T24" fmla="*/ 0 w 765"/>
              <a:gd name="T25" fmla="*/ 543 h 1188"/>
              <a:gd name="T26" fmla="*/ 0 w 765"/>
              <a:gd name="T27" fmla="*/ 543 h 1188"/>
              <a:gd name="T28" fmla="*/ 0 w 765"/>
              <a:gd name="T29" fmla="*/ 553 h 1188"/>
              <a:gd name="T30" fmla="*/ 1 w 765"/>
              <a:gd name="T31" fmla="*/ 594 h 1188"/>
              <a:gd name="T32" fmla="*/ 0 w 765"/>
              <a:gd name="T33" fmla="*/ 636 h 1188"/>
              <a:gd name="T34" fmla="*/ 0 w 765"/>
              <a:gd name="T35" fmla="*/ 646 h 1188"/>
              <a:gd name="T36" fmla="*/ 0 w 765"/>
              <a:gd name="T37" fmla="*/ 646 h 1188"/>
              <a:gd name="T38" fmla="*/ 0 w 765"/>
              <a:gd name="T39" fmla="*/ 647 h 1188"/>
              <a:gd name="T40" fmla="*/ 283 w 765"/>
              <a:gd name="T41" fmla="*/ 1128 h 1188"/>
              <a:gd name="T42" fmla="*/ 379 w 765"/>
              <a:gd name="T43" fmla="*/ 1188 h 1188"/>
              <a:gd name="T44" fmla="*/ 382 w 765"/>
              <a:gd name="T45" fmla="*/ 1187 h 1188"/>
              <a:gd name="T46" fmla="*/ 385 w 765"/>
              <a:gd name="T47" fmla="*/ 1188 h 1188"/>
              <a:gd name="T48" fmla="*/ 482 w 765"/>
              <a:gd name="T49" fmla="*/ 1128 h 1188"/>
              <a:gd name="T50" fmla="*/ 765 w 765"/>
              <a:gd name="T51" fmla="*/ 647 h 1188"/>
              <a:gd name="T52" fmla="*/ 765 w 765"/>
              <a:gd name="T53" fmla="*/ 646 h 1188"/>
              <a:gd name="T54" fmla="*/ 765 w 765"/>
              <a:gd name="T55" fmla="*/ 646 h 1188"/>
              <a:gd name="T56" fmla="*/ 765 w 765"/>
              <a:gd name="T57" fmla="*/ 63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5" h="1188">
                <a:moveTo>
                  <a:pt x="765" y="636"/>
                </a:moveTo>
                <a:cubicBezTo>
                  <a:pt x="765" y="622"/>
                  <a:pt x="765" y="608"/>
                  <a:pt x="764" y="594"/>
                </a:cubicBezTo>
                <a:cubicBezTo>
                  <a:pt x="765" y="581"/>
                  <a:pt x="765" y="567"/>
                  <a:pt x="765" y="553"/>
                </a:cubicBezTo>
                <a:cubicBezTo>
                  <a:pt x="765" y="549"/>
                  <a:pt x="765" y="546"/>
                  <a:pt x="765" y="543"/>
                </a:cubicBezTo>
                <a:cubicBezTo>
                  <a:pt x="765" y="543"/>
                  <a:pt x="765" y="543"/>
                  <a:pt x="765" y="543"/>
                </a:cubicBezTo>
                <a:cubicBezTo>
                  <a:pt x="765" y="542"/>
                  <a:pt x="765" y="542"/>
                  <a:pt x="765" y="542"/>
                </a:cubicBezTo>
                <a:cubicBezTo>
                  <a:pt x="739" y="345"/>
                  <a:pt x="633" y="174"/>
                  <a:pt x="482" y="61"/>
                </a:cubicBezTo>
                <a:cubicBezTo>
                  <a:pt x="451" y="38"/>
                  <a:pt x="419" y="18"/>
                  <a:pt x="385" y="0"/>
                </a:cubicBezTo>
                <a:cubicBezTo>
                  <a:pt x="384" y="1"/>
                  <a:pt x="383" y="1"/>
                  <a:pt x="382" y="2"/>
                </a:cubicBezTo>
                <a:cubicBezTo>
                  <a:pt x="381" y="1"/>
                  <a:pt x="380" y="1"/>
                  <a:pt x="379" y="0"/>
                </a:cubicBezTo>
                <a:cubicBezTo>
                  <a:pt x="345" y="18"/>
                  <a:pt x="313" y="38"/>
                  <a:pt x="283" y="61"/>
                </a:cubicBezTo>
                <a:cubicBezTo>
                  <a:pt x="131" y="174"/>
                  <a:pt x="26" y="345"/>
                  <a:pt x="0" y="542"/>
                </a:cubicBezTo>
                <a:cubicBezTo>
                  <a:pt x="0" y="542"/>
                  <a:pt x="0" y="542"/>
                  <a:pt x="0" y="543"/>
                </a:cubicBezTo>
                <a:cubicBezTo>
                  <a:pt x="0" y="543"/>
                  <a:pt x="0" y="543"/>
                  <a:pt x="0" y="543"/>
                </a:cubicBezTo>
                <a:cubicBezTo>
                  <a:pt x="0" y="546"/>
                  <a:pt x="0" y="549"/>
                  <a:pt x="0" y="553"/>
                </a:cubicBezTo>
                <a:cubicBezTo>
                  <a:pt x="0" y="567"/>
                  <a:pt x="0" y="581"/>
                  <a:pt x="1" y="594"/>
                </a:cubicBezTo>
                <a:cubicBezTo>
                  <a:pt x="0" y="608"/>
                  <a:pt x="0" y="622"/>
                  <a:pt x="0" y="636"/>
                </a:cubicBezTo>
                <a:cubicBezTo>
                  <a:pt x="0" y="639"/>
                  <a:pt x="0" y="642"/>
                  <a:pt x="0" y="646"/>
                </a:cubicBezTo>
                <a:cubicBezTo>
                  <a:pt x="0" y="646"/>
                  <a:pt x="0" y="646"/>
                  <a:pt x="0" y="646"/>
                </a:cubicBezTo>
                <a:cubicBezTo>
                  <a:pt x="0" y="646"/>
                  <a:pt x="0" y="647"/>
                  <a:pt x="0" y="647"/>
                </a:cubicBezTo>
                <a:cubicBezTo>
                  <a:pt x="26" y="844"/>
                  <a:pt x="131" y="1015"/>
                  <a:pt x="283" y="1128"/>
                </a:cubicBezTo>
                <a:cubicBezTo>
                  <a:pt x="313" y="1150"/>
                  <a:pt x="345" y="1171"/>
                  <a:pt x="379" y="1188"/>
                </a:cubicBezTo>
                <a:cubicBezTo>
                  <a:pt x="380" y="1188"/>
                  <a:pt x="381" y="1187"/>
                  <a:pt x="382" y="1187"/>
                </a:cubicBezTo>
                <a:cubicBezTo>
                  <a:pt x="383" y="1187"/>
                  <a:pt x="384" y="1188"/>
                  <a:pt x="385" y="1188"/>
                </a:cubicBezTo>
                <a:cubicBezTo>
                  <a:pt x="419" y="1171"/>
                  <a:pt x="451" y="1150"/>
                  <a:pt x="482" y="1128"/>
                </a:cubicBezTo>
                <a:cubicBezTo>
                  <a:pt x="633" y="1015"/>
                  <a:pt x="739" y="844"/>
                  <a:pt x="765" y="647"/>
                </a:cubicBezTo>
                <a:cubicBezTo>
                  <a:pt x="765" y="647"/>
                  <a:pt x="765" y="646"/>
                  <a:pt x="765" y="646"/>
                </a:cubicBezTo>
                <a:cubicBezTo>
                  <a:pt x="765" y="646"/>
                  <a:pt x="765" y="646"/>
                  <a:pt x="765" y="646"/>
                </a:cubicBezTo>
                <a:cubicBezTo>
                  <a:pt x="765" y="642"/>
                  <a:pt x="765" y="639"/>
                  <a:pt x="765" y="6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Text Placeholder 2">
            <a:extLst>
              <a:ext uri="{FF2B5EF4-FFF2-40B4-BE49-F238E27FC236}">
                <a16:creationId xmlns:a16="http://schemas.microsoft.com/office/drawing/2014/main" id="{D3740B87-A086-4F4F-872D-7B3AB6638FCF}"/>
              </a:ext>
            </a:extLst>
          </p:cNvPr>
          <p:cNvSpPr txBox="1">
            <a:spLocks/>
          </p:cNvSpPr>
          <p:nvPr/>
        </p:nvSpPr>
        <p:spPr>
          <a:xfrm>
            <a:off x="5285389" y="2485144"/>
            <a:ext cx="6617144" cy="7377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rPr>
              <a:t>Adaptive Reuse:</a:t>
            </a:r>
          </a:p>
          <a:p>
            <a:pPr marL="0" indent="0">
              <a:buNone/>
            </a:pPr>
            <a:r>
              <a:rPr lang="en-US" sz="4400" b="1" dirty="0">
                <a:solidFill>
                  <a:schemeClr val="bg1"/>
                </a:solidFill>
              </a:rPr>
              <a:t>The Planned Transformation</a:t>
            </a:r>
          </a:p>
        </p:txBody>
      </p:sp>
      <p:sp>
        <p:nvSpPr>
          <p:cNvPr id="7" name="Slide Number Placeholder 5">
            <a:extLst>
              <a:ext uri="{FF2B5EF4-FFF2-40B4-BE49-F238E27FC236}">
                <a16:creationId xmlns:a16="http://schemas.microsoft.com/office/drawing/2014/main" id="{60372274-70EA-204D-946C-B37AC2DBCC38}"/>
              </a:ext>
            </a:extLst>
          </p:cNvPr>
          <p:cNvSpPr txBox="1">
            <a:spLocks/>
          </p:cNvSpPr>
          <p:nvPr/>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bg1"/>
                </a:solidFill>
                <a:latin typeface="+mj-lt"/>
              </a:rPr>
              <a:t>|      </a:t>
            </a:r>
            <a:fld id="{696CAF5E-82FD-46C1-8113-274199A6E6F4}" type="slidenum">
              <a:rPr lang="id-ID" sz="1100" b="0" smtClean="0">
                <a:solidFill>
                  <a:schemeClr val="bg1"/>
                </a:solidFill>
                <a:latin typeface="+mj-lt"/>
              </a:rPr>
              <a:pPr algn="ctr"/>
              <a:t>7</a:t>
            </a:fld>
            <a:endParaRPr lang="id-ID" sz="1100" b="0" dirty="0">
              <a:solidFill>
                <a:schemeClr val="bg1"/>
              </a:solidFill>
              <a:latin typeface="+mj-lt"/>
            </a:endParaRPr>
          </a:p>
        </p:txBody>
      </p:sp>
      <p:pic>
        <p:nvPicPr>
          <p:cNvPr id="8" name="Picture 7">
            <a:extLst>
              <a:ext uri="{FF2B5EF4-FFF2-40B4-BE49-F238E27FC236}">
                <a16:creationId xmlns:a16="http://schemas.microsoft.com/office/drawing/2014/main" id="{BCAEFFFC-6C50-0E46-A5FF-BFF4AC1C96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743031" y="6057013"/>
            <a:ext cx="325462" cy="318682"/>
          </a:xfrm>
          <a:prstGeom prst="rect">
            <a:avLst/>
          </a:prstGeom>
        </p:spPr>
      </p:pic>
      <p:pic>
        <p:nvPicPr>
          <p:cNvPr id="9" name="Picture 8">
            <a:extLst>
              <a:ext uri="{FF2B5EF4-FFF2-40B4-BE49-F238E27FC236}">
                <a16:creationId xmlns:a16="http://schemas.microsoft.com/office/drawing/2014/main" id="{9A2B81AA-491C-D349-8E1A-645D14C2FD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23306" y="2694109"/>
            <a:ext cx="3161345" cy="995385"/>
          </a:xfrm>
          <a:prstGeom prst="rect">
            <a:avLst/>
          </a:prstGeom>
        </p:spPr>
      </p:pic>
    </p:spTree>
    <p:extLst>
      <p:ext uri="{BB962C8B-B14F-4D97-AF65-F5344CB8AC3E}">
        <p14:creationId xmlns:p14="http://schemas.microsoft.com/office/powerpoint/2010/main" val="1118689658"/>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descr="A large white building&#10;&#10;Description automatically generated">
            <a:extLst>
              <a:ext uri="{FF2B5EF4-FFF2-40B4-BE49-F238E27FC236}">
                <a16:creationId xmlns:a16="http://schemas.microsoft.com/office/drawing/2014/main" id="{49A6A077-E081-5048-A3C2-F806083E61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774048" cy="6861501"/>
          </a:xfrm>
          <a:prstGeom prst="rect">
            <a:avLst/>
          </a:prstGeom>
        </p:spPr>
      </p:pic>
      <p:sp>
        <p:nvSpPr>
          <p:cNvPr id="83" name="Callout: Line 5">
            <a:extLst>
              <a:ext uri="{FF2B5EF4-FFF2-40B4-BE49-F238E27FC236}">
                <a16:creationId xmlns:a16="http://schemas.microsoft.com/office/drawing/2014/main" id="{911AF4F8-EB2E-AF4B-91AA-33F9D16F4EE8}"/>
              </a:ext>
            </a:extLst>
          </p:cNvPr>
          <p:cNvSpPr/>
          <p:nvPr/>
        </p:nvSpPr>
        <p:spPr>
          <a:xfrm>
            <a:off x="9119407" y="4412547"/>
            <a:ext cx="2644628" cy="934553"/>
          </a:xfrm>
          <a:prstGeom prst="borderCallout1">
            <a:avLst>
              <a:gd name="adj1" fmla="val 35344"/>
              <a:gd name="adj2" fmla="val 509"/>
              <a:gd name="adj3" fmla="val -108453"/>
              <a:gd name="adj4" fmla="val -64836"/>
            </a:avLst>
          </a:prstGeom>
          <a:solidFill>
            <a:schemeClr val="tx1">
              <a:lumMod val="65000"/>
              <a:lumOff val="3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The 1957 Nurses Dormitory will become the new  Administrative Center for East Aurora School District 131 and will include a building expansion. </a:t>
            </a:r>
          </a:p>
        </p:txBody>
      </p:sp>
      <p:sp>
        <p:nvSpPr>
          <p:cNvPr id="84" name="Callout: Line 6">
            <a:extLst>
              <a:ext uri="{FF2B5EF4-FFF2-40B4-BE49-F238E27FC236}">
                <a16:creationId xmlns:a16="http://schemas.microsoft.com/office/drawing/2014/main" id="{A70C426C-C182-EC4E-B3CC-56708A1CED03}"/>
              </a:ext>
            </a:extLst>
          </p:cNvPr>
          <p:cNvSpPr/>
          <p:nvPr/>
        </p:nvSpPr>
        <p:spPr>
          <a:xfrm>
            <a:off x="314995" y="444101"/>
            <a:ext cx="2644628" cy="1066799"/>
          </a:xfrm>
          <a:prstGeom prst="borderCallout1">
            <a:avLst>
              <a:gd name="adj1" fmla="val 75058"/>
              <a:gd name="adj2" fmla="val 99896"/>
              <a:gd name="adj3" fmla="val 158899"/>
              <a:gd name="adj4" fmla="val 146427"/>
            </a:avLst>
          </a:prstGeom>
          <a:solidFill>
            <a:schemeClr val="tx1">
              <a:lumMod val="65000"/>
              <a:lumOff val="3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The 1916, 1932, and 1947 Blocks will be renovated into </a:t>
            </a:r>
            <a:r>
              <a:rPr lang="en-US" sz="1200" b="1" dirty="0">
                <a:latin typeface="Arial Narrow" panose="020B0606020202030204" pitchFamily="34" charset="0"/>
              </a:rPr>
              <a:t>Gardant Senior Living </a:t>
            </a:r>
            <a:r>
              <a:rPr lang="en-US" sz="1200" dirty="0">
                <a:latin typeface="Arial Narrow" panose="020B0606020202030204" pitchFamily="34" charset="0"/>
              </a:rPr>
              <a:t>Community Housing; a mix of Independent, Assisted Living, and Memory Care.</a:t>
            </a:r>
          </a:p>
        </p:txBody>
      </p:sp>
      <p:sp>
        <p:nvSpPr>
          <p:cNvPr id="104" name="Callout: Line 7">
            <a:extLst>
              <a:ext uri="{FF2B5EF4-FFF2-40B4-BE49-F238E27FC236}">
                <a16:creationId xmlns:a16="http://schemas.microsoft.com/office/drawing/2014/main" id="{763B7A0F-B1E8-1541-925D-3B32473F990C}"/>
              </a:ext>
            </a:extLst>
          </p:cNvPr>
          <p:cNvSpPr/>
          <p:nvPr/>
        </p:nvSpPr>
        <p:spPr>
          <a:xfrm>
            <a:off x="8034347" y="204655"/>
            <a:ext cx="2934442" cy="1068018"/>
          </a:xfrm>
          <a:prstGeom prst="borderCallout1">
            <a:avLst>
              <a:gd name="adj1" fmla="val 100256"/>
              <a:gd name="adj2" fmla="val 16806"/>
              <a:gd name="adj3" fmla="val 103984"/>
              <a:gd name="adj4" fmla="val -39510"/>
            </a:avLst>
          </a:prstGeom>
          <a:solidFill>
            <a:schemeClr val="tx1">
              <a:lumMod val="65000"/>
              <a:lumOff val="3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The upper four floors of the1970s Block will be renovated into an independent apartment community – </a:t>
            </a:r>
            <a:r>
              <a:rPr lang="en-US" sz="1200" b="1" dirty="0">
                <a:latin typeface="Arial Narrow" panose="020B0606020202030204" pitchFamily="34" charset="0"/>
              </a:rPr>
              <a:t>Aurora Life.</a:t>
            </a:r>
            <a:endParaRPr lang="en-US" sz="1200" dirty="0">
              <a:latin typeface="Arial Narrow" panose="020B0606020202030204" pitchFamily="34" charset="0"/>
            </a:endParaRPr>
          </a:p>
        </p:txBody>
      </p:sp>
      <p:sp>
        <p:nvSpPr>
          <p:cNvPr id="105" name="Callout: Line 9">
            <a:extLst>
              <a:ext uri="{FF2B5EF4-FFF2-40B4-BE49-F238E27FC236}">
                <a16:creationId xmlns:a16="http://schemas.microsoft.com/office/drawing/2014/main" id="{3E9911BA-1411-F64A-8DCD-20712224450D}"/>
              </a:ext>
            </a:extLst>
          </p:cNvPr>
          <p:cNvSpPr/>
          <p:nvPr/>
        </p:nvSpPr>
        <p:spPr>
          <a:xfrm>
            <a:off x="9119407" y="1510900"/>
            <a:ext cx="2782741" cy="776788"/>
          </a:xfrm>
          <a:prstGeom prst="borderCallout1">
            <a:avLst>
              <a:gd name="adj1" fmla="val 47180"/>
              <a:gd name="adj2" fmla="val -245"/>
              <a:gd name="adj3" fmla="val 40095"/>
              <a:gd name="adj4" fmla="val -74916"/>
            </a:avLst>
          </a:prstGeom>
          <a:solidFill>
            <a:schemeClr val="tx1">
              <a:lumMod val="65000"/>
              <a:lumOff val="3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The lower two floors of the 1970s Block will house a variety of health services including an Urgent Care and Surgery Center.</a:t>
            </a:r>
          </a:p>
        </p:txBody>
      </p:sp>
      <p:sp>
        <p:nvSpPr>
          <p:cNvPr id="106" name="Callout: Line 17">
            <a:extLst>
              <a:ext uri="{FF2B5EF4-FFF2-40B4-BE49-F238E27FC236}">
                <a16:creationId xmlns:a16="http://schemas.microsoft.com/office/drawing/2014/main" id="{B48A64BF-399C-534D-82D0-9121CCD46F2A}"/>
              </a:ext>
            </a:extLst>
          </p:cNvPr>
          <p:cNvSpPr/>
          <p:nvPr/>
        </p:nvSpPr>
        <p:spPr>
          <a:xfrm>
            <a:off x="147747" y="3294397"/>
            <a:ext cx="2644628" cy="862628"/>
          </a:xfrm>
          <a:prstGeom prst="borderCallout1">
            <a:avLst>
              <a:gd name="adj1" fmla="val 42351"/>
              <a:gd name="adj2" fmla="val 99896"/>
              <a:gd name="adj3" fmla="val -44109"/>
              <a:gd name="adj4" fmla="val 150522"/>
            </a:avLst>
          </a:prstGeom>
          <a:solidFill>
            <a:schemeClr val="tx1">
              <a:lumMod val="65000"/>
              <a:lumOff val="3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The 1888 Block will be restored, potential uses include a Pharmacy and additional spaces to support the Senior Living Community. </a:t>
            </a:r>
          </a:p>
        </p:txBody>
      </p:sp>
      <p:sp>
        <p:nvSpPr>
          <p:cNvPr id="107" name="Callout: Line 19">
            <a:extLst>
              <a:ext uri="{FF2B5EF4-FFF2-40B4-BE49-F238E27FC236}">
                <a16:creationId xmlns:a16="http://schemas.microsoft.com/office/drawing/2014/main" id="{121C84C9-70AC-AF41-B1B9-F4559CBB198B}"/>
              </a:ext>
            </a:extLst>
          </p:cNvPr>
          <p:cNvSpPr/>
          <p:nvPr/>
        </p:nvSpPr>
        <p:spPr>
          <a:xfrm>
            <a:off x="4773687" y="4157025"/>
            <a:ext cx="2644628" cy="1066799"/>
          </a:xfrm>
          <a:prstGeom prst="borderCallout1">
            <a:avLst>
              <a:gd name="adj1" fmla="val 104"/>
              <a:gd name="adj2" fmla="val 45034"/>
              <a:gd name="adj3" fmla="val -144836"/>
              <a:gd name="adj4" fmla="val 20161"/>
            </a:avLst>
          </a:prstGeom>
          <a:solidFill>
            <a:schemeClr val="tx1">
              <a:lumMod val="65000"/>
              <a:lumOff val="3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Narrow" panose="020B0606020202030204" pitchFamily="34" charset="0"/>
              </a:rPr>
              <a:t>The current asphalt paving will be removed at the center courtyard and redeveloped into a landscaped amenity space including a single story addition to for a new dining room space.</a:t>
            </a:r>
          </a:p>
        </p:txBody>
      </p:sp>
      <p:sp>
        <p:nvSpPr>
          <p:cNvPr id="9" name="Slide Number Placeholder 5">
            <a:extLst>
              <a:ext uri="{FF2B5EF4-FFF2-40B4-BE49-F238E27FC236}">
                <a16:creationId xmlns:a16="http://schemas.microsoft.com/office/drawing/2014/main" id="{4B986B30-E754-784B-85F5-68F4B39C6387}"/>
              </a:ext>
            </a:extLst>
          </p:cNvPr>
          <p:cNvSpPr txBox="1">
            <a:spLocks/>
          </p:cNvSpPr>
          <p:nvPr/>
        </p:nvSpPr>
        <p:spPr>
          <a:xfrm>
            <a:off x="11046299" y="6107668"/>
            <a:ext cx="679231" cy="37784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0" dirty="0">
                <a:solidFill>
                  <a:schemeClr val="bg1"/>
                </a:solidFill>
                <a:latin typeface="+mj-lt"/>
              </a:rPr>
              <a:t>|      </a:t>
            </a:r>
            <a:fld id="{696CAF5E-82FD-46C1-8113-274199A6E6F4}" type="slidenum">
              <a:rPr lang="id-ID" sz="1100" b="0" smtClean="0">
                <a:solidFill>
                  <a:schemeClr val="bg1"/>
                </a:solidFill>
                <a:latin typeface="+mj-lt"/>
              </a:rPr>
              <a:pPr algn="ctr"/>
              <a:t>8</a:t>
            </a:fld>
            <a:endParaRPr lang="id-ID" sz="1100" b="0" dirty="0">
              <a:solidFill>
                <a:schemeClr val="bg1"/>
              </a:solidFill>
              <a:latin typeface="+mj-lt"/>
            </a:endParaRPr>
          </a:p>
        </p:txBody>
      </p:sp>
      <p:pic>
        <p:nvPicPr>
          <p:cNvPr id="10" name="Picture 9">
            <a:extLst>
              <a:ext uri="{FF2B5EF4-FFF2-40B4-BE49-F238E27FC236}">
                <a16:creationId xmlns:a16="http://schemas.microsoft.com/office/drawing/2014/main" id="{F59532DE-5D8E-9C47-8293-651707AEEB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0743031" y="6057013"/>
            <a:ext cx="325462" cy="318682"/>
          </a:xfrm>
          <a:prstGeom prst="rect">
            <a:avLst/>
          </a:prstGeom>
        </p:spPr>
      </p:pic>
    </p:spTree>
    <p:extLst>
      <p:ext uri="{BB962C8B-B14F-4D97-AF65-F5344CB8AC3E}">
        <p14:creationId xmlns:p14="http://schemas.microsoft.com/office/powerpoint/2010/main" val="99611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view of a street&#10;&#10;Description automatically generated">
            <a:extLst>
              <a:ext uri="{FF2B5EF4-FFF2-40B4-BE49-F238E27FC236}">
                <a16:creationId xmlns:a16="http://schemas.microsoft.com/office/drawing/2014/main" id="{385FC22B-F034-A84E-9754-7962D60E5FF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19600" y="1491529"/>
            <a:ext cx="3377992" cy="2951102"/>
          </a:xfrm>
          <a:prstGeom prst="rect">
            <a:avLst/>
          </a:prstGeom>
        </p:spPr>
      </p:pic>
      <p:pic>
        <p:nvPicPr>
          <p:cNvPr id="11" name="Picture 10" descr="A view of a city&#10;&#10;Description automatically generated">
            <a:extLst>
              <a:ext uri="{FF2B5EF4-FFF2-40B4-BE49-F238E27FC236}">
                <a16:creationId xmlns:a16="http://schemas.microsoft.com/office/drawing/2014/main" id="{D9A5243F-262F-E249-88DD-57124F8A6C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26767" y="1436361"/>
            <a:ext cx="3377992" cy="2951101"/>
          </a:xfrm>
          <a:prstGeom prst="rect">
            <a:avLst/>
          </a:prstGeom>
        </p:spPr>
      </p:pic>
      <p:sp>
        <p:nvSpPr>
          <p:cNvPr id="18" name="Text Placeholder 12">
            <a:extLst>
              <a:ext uri="{FF2B5EF4-FFF2-40B4-BE49-F238E27FC236}">
                <a16:creationId xmlns:a16="http://schemas.microsoft.com/office/drawing/2014/main" id="{602AE203-E50B-E14B-B100-7DF5C14F9FEB}"/>
              </a:ext>
            </a:extLst>
          </p:cNvPr>
          <p:cNvSpPr>
            <a:spLocks noGrp="1"/>
          </p:cNvSpPr>
          <p:nvPr>
            <p:ph type="body" sz="quarter" idx="10"/>
          </p:nvPr>
        </p:nvSpPr>
        <p:spPr>
          <a:xfrm>
            <a:off x="627063" y="532946"/>
            <a:ext cx="5336696" cy="871146"/>
          </a:xfrm>
        </p:spPr>
        <p:txBody>
          <a:bodyPr/>
          <a:lstStyle/>
          <a:p>
            <a:r>
              <a:rPr lang="en-US" dirty="0"/>
              <a:t>The Transformation:</a:t>
            </a:r>
          </a:p>
        </p:txBody>
      </p:sp>
      <p:sp>
        <p:nvSpPr>
          <p:cNvPr id="19" name="Text Placeholder 13">
            <a:extLst>
              <a:ext uri="{FF2B5EF4-FFF2-40B4-BE49-F238E27FC236}">
                <a16:creationId xmlns:a16="http://schemas.microsoft.com/office/drawing/2014/main" id="{9BADF3F9-30B2-034D-B90D-C03C5EF46814}"/>
              </a:ext>
            </a:extLst>
          </p:cNvPr>
          <p:cNvSpPr>
            <a:spLocks noGrp="1"/>
          </p:cNvSpPr>
          <p:nvPr>
            <p:ph type="body" sz="quarter" idx="11"/>
          </p:nvPr>
        </p:nvSpPr>
        <p:spPr>
          <a:xfrm>
            <a:off x="5629866" y="709520"/>
            <a:ext cx="5336696" cy="469480"/>
          </a:xfrm>
        </p:spPr>
        <p:txBody>
          <a:bodyPr/>
          <a:lstStyle/>
          <a:p>
            <a:r>
              <a:rPr lang="en-US" sz="2000" dirty="0"/>
              <a:t>Up to 155 residential units</a:t>
            </a:r>
            <a:endParaRPr lang="en-US" sz="2000" dirty="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88344611-8F47-9443-9442-F9B0AFE03A54}"/>
              </a:ext>
            </a:extLst>
          </p:cNvPr>
          <p:cNvSpPr/>
          <p:nvPr/>
        </p:nvSpPr>
        <p:spPr>
          <a:xfrm>
            <a:off x="4318994" y="4503843"/>
            <a:ext cx="3589583" cy="1815882"/>
          </a:xfrm>
          <a:prstGeom prst="rect">
            <a:avLst/>
          </a:prstGeom>
        </p:spPr>
        <p:txBody>
          <a:bodyPr wrap="square">
            <a:spAutoFit/>
          </a:bodyPr>
          <a:lstStyle/>
          <a:p>
            <a:r>
              <a:rPr lang="en-US" b="1" dirty="0">
                <a:solidFill>
                  <a:schemeClr val="accent4"/>
                </a:solidFill>
                <a:latin typeface="Arial" panose="020B0604020202020204" pitchFamily="34" charset="0"/>
                <a:cs typeface="Arial" panose="020B0604020202020204" pitchFamily="34" charset="0"/>
              </a:rPr>
              <a:t>Aurora Life: An Independent Apartment Community</a:t>
            </a:r>
            <a:r>
              <a:rPr lang="en-US"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 53-unit apartment community to serve adults with cognitive and developmental disabilities with low support needs (I/DD). </a:t>
            </a:r>
          </a:p>
          <a:p>
            <a:endParaRPr lang="en-US"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0C27EFC7-78FD-3442-A26B-9ECD7E592FDB}"/>
              </a:ext>
            </a:extLst>
          </p:cNvPr>
          <p:cNvPicPr>
            <a:picLocks noChangeAspect="1"/>
          </p:cNvPicPr>
          <p:nvPr/>
        </p:nvPicPr>
        <p:blipFill>
          <a:blip r:embed="rId4" cstate="email">
            <a:alphaModFix amt="71000"/>
            <a:extLst>
              <a:ext uri="{28A0092B-C50C-407E-A947-70E740481C1C}">
                <a14:useLocalDpi xmlns:a14="http://schemas.microsoft.com/office/drawing/2010/main"/>
              </a:ext>
            </a:extLst>
          </a:blip>
          <a:stretch>
            <a:fillRect/>
          </a:stretch>
        </p:blipFill>
        <p:spPr>
          <a:xfrm>
            <a:off x="559307" y="1495311"/>
            <a:ext cx="3377992" cy="2951101"/>
          </a:xfrm>
          <a:prstGeom prst="rect">
            <a:avLst/>
          </a:prstGeom>
        </p:spPr>
      </p:pic>
      <p:sp>
        <p:nvSpPr>
          <p:cNvPr id="31" name="Rectangle 30">
            <a:extLst>
              <a:ext uri="{FF2B5EF4-FFF2-40B4-BE49-F238E27FC236}">
                <a16:creationId xmlns:a16="http://schemas.microsoft.com/office/drawing/2014/main" id="{40398FBE-B317-E041-8F46-66740A370843}"/>
              </a:ext>
            </a:extLst>
          </p:cNvPr>
          <p:cNvSpPr/>
          <p:nvPr/>
        </p:nvSpPr>
        <p:spPr>
          <a:xfrm>
            <a:off x="4416883" y="4077148"/>
            <a:ext cx="3380709" cy="367163"/>
          </a:xfrm>
          <a:prstGeom prst="rect">
            <a:avLst/>
          </a:prstGeom>
          <a:solidFill>
            <a:srgbClr val="064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FD775A7D-07CE-3645-9794-64CE58F50233}"/>
              </a:ext>
            </a:extLst>
          </p:cNvPr>
          <p:cNvSpPr txBox="1"/>
          <p:nvPr/>
        </p:nvSpPr>
        <p:spPr>
          <a:xfrm>
            <a:off x="5644146" y="4111583"/>
            <a:ext cx="1219110" cy="276999"/>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53 Units</a:t>
            </a:r>
            <a:endParaRPr lang="en-US" sz="1200"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7B141183-D50B-024E-96C8-554A38EA4326}"/>
              </a:ext>
            </a:extLst>
          </p:cNvPr>
          <p:cNvSpPr/>
          <p:nvPr/>
        </p:nvSpPr>
        <p:spPr>
          <a:xfrm>
            <a:off x="8526767" y="4077148"/>
            <a:ext cx="3380709" cy="367163"/>
          </a:xfrm>
          <a:prstGeom prst="rect">
            <a:avLst/>
          </a:prstGeom>
          <a:solidFill>
            <a:srgbClr val="064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A9F770A4-CCE0-7841-8974-00A8363C9F74}"/>
              </a:ext>
            </a:extLst>
          </p:cNvPr>
          <p:cNvSpPr txBox="1"/>
          <p:nvPr/>
        </p:nvSpPr>
        <p:spPr>
          <a:xfrm>
            <a:off x="9217571" y="4111583"/>
            <a:ext cx="2133602" cy="276999"/>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Education &amp; Health Care</a:t>
            </a:r>
            <a:endParaRPr lang="en-US" sz="1200" dirty="0">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53B704B-D2E1-2841-BCE2-963950AA28F4}"/>
              </a:ext>
            </a:extLst>
          </p:cNvPr>
          <p:cNvSpPr/>
          <p:nvPr/>
        </p:nvSpPr>
        <p:spPr>
          <a:xfrm>
            <a:off x="493861" y="4532676"/>
            <a:ext cx="3248809" cy="1231106"/>
          </a:xfrm>
          <a:prstGeom prst="rect">
            <a:avLst/>
          </a:prstGeom>
        </p:spPr>
        <p:txBody>
          <a:bodyPr wrap="square">
            <a:spAutoFit/>
          </a:bodyPr>
          <a:lstStyle/>
          <a:p>
            <a:r>
              <a:rPr lang="en-US" b="1" dirty="0">
                <a:solidFill>
                  <a:schemeClr val="accent4"/>
                </a:solidFill>
                <a:latin typeface="Arial" panose="020B0604020202020204" pitchFamily="34" charset="0"/>
                <a:cs typeface="Arial" panose="020B0604020202020204" pitchFamily="34" charset="0"/>
              </a:rPr>
              <a:t>Senior Living Residences</a:t>
            </a:r>
            <a:r>
              <a:rPr lang="en-US" dirty="0">
                <a:solidFill>
                  <a:schemeClr val="accent4"/>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Up to 102 apartments serving the aging population with a mixture of independent, assisted-living and memory care units available.</a:t>
            </a:r>
          </a:p>
        </p:txBody>
      </p:sp>
      <p:sp>
        <p:nvSpPr>
          <p:cNvPr id="20" name="TextBox 19">
            <a:extLst>
              <a:ext uri="{FF2B5EF4-FFF2-40B4-BE49-F238E27FC236}">
                <a16:creationId xmlns:a16="http://schemas.microsoft.com/office/drawing/2014/main" id="{119DD36F-E290-FE4F-9C62-C29991EA6276}"/>
              </a:ext>
            </a:extLst>
          </p:cNvPr>
          <p:cNvSpPr txBox="1"/>
          <p:nvPr/>
        </p:nvSpPr>
        <p:spPr>
          <a:xfrm>
            <a:off x="8436772" y="4517288"/>
            <a:ext cx="3615561" cy="1831271"/>
          </a:xfrm>
          <a:prstGeom prst="rect">
            <a:avLst/>
          </a:prstGeom>
          <a:noFill/>
        </p:spPr>
        <p:txBody>
          <a:bodyPr wrap="square" rtlCol="0">
            <a:spAutoFit/>
          </a:bodyPr>
          <a:lstStyle/>
          <a:p>
            <a:r>
              <a:rPr lang="en-US" sz="1500" b="1" dirty="0">
                <a:solidFill>
                  <a:schemeClr val="accent4"/>
                </a:solidFill>
                <a:latin typeface="Arial" panose="020B0604020202020204" pitchFamily="34" charset="0"/>
                <a:cs typeface="Arial" panose="020B0604020202020204" pitchFamily="34" charset="0"/>
              </a:rPr>
              <a:t>Commercial: </a:t>
            </a:r>
            <a:r>
              <a:rPr lang="en-US" sz="1400" dirty="0">
                <a:latin typeface="Arial" panose="020B0604020202020204" pitchFamily="34" charset="0"/>
                <a:cs typeface="Arial" panose="020B0604020202020204" pitchFamily="34" charset="0"/>
              </a:rPr>
              <a:t>Commercial space used for education and medical offices. East Aurora School District #131 has a lease. The envisioned health care services for residents are an urgent care center, various medical offices and surgery center.</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pic>
        <p:nvPicPr>
          <p:cNvPr id="24" name="Picture 23" descr="A large green field&#10;&#10;Description automatically generated">
            <a:extLst>
              <a:ext uri="{FF2B5EF4-FFF2-40B4-BE49-F238E27FC236}">
                <a16:creationId xmlns:a16="http://schemas.microsoft.com/office/drawing/2014/main" id="{530EA599-F12E-F540-9D11-09C6E63BE28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7731" y="1486756"/>
            <a:ext cx="3387808" cy="2765204"/>
          </a:xfrm>
          <a:prstGeom prst="rect">
            <a:avLst/>
          </a:prstGeom>
        </p:spPr>
      </p:pic>
      <p:sp>
        <p:nvSpPr>
          <p:cNvPr id="28" name="Rectangle 27">
            <a:extLst>
              <a:ext uri="{FF2B5EF4-FFF2-40B4-BE49-F238E27FC236}">
                <a16:creationId xmlns:a16="http://schemas.microsoft.com/office/drawing/2014/main" id="{2B3751F6-C146-F04F-AE99-04F097E4FBA8}"/>
              </a:ext>
            </a:extLst>
          </p:cNvPr>
          <p:cNvSpPr/>
          <p:nvPr/>
        </p:nvSpPr>
        <p:spPr>
          <a:xfrm>
            <a:off x="556590" y="4077148"/>
            <a:ext cx="3380709" cy="367163"/>
          </a:xfrm>
          <a:prstGeom prst="rect">
            <a:avLst/>
          </a:prstGeom>
          <a:solidFill>
            <a:srgbClr val="064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B06A06E6-9FE1-D549-AA01-E034E4BD599F}"/>
              </a:ext>
            </a:extLst>
          </p:cNvPr>
          <p:cNvSpPr txBox="1"/>
          <p:nvPr/>
        </p:nvSpPr>
        <p:spPr>
          <a:xfrm>
            <a:off x="1549080" y="4122215"/>
            <a:ext cx="3615561" cy="276999"/>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Up to 102 Units</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2737050"/>
      </p:ext>
    </p:extLst>
  </p:cSld>
  <p:clrMapOvr>
    <a:masterClrMapping/>
  </p:clrMapOvr>
</p:sld>
</file>

<file path=ppt/theme/theme1.xml><?xml version="1.0" encoding="utf-8"?>
<a:theme xmlns:a="http://schemas.openxmlformats.org/drawingml/2006/main" name="Office Theme">
  <a:themeElements>
    <a:clrScheme name="Alami">
      <a:dk1>
        <a:srgbClr val="3C3C3C"/>
      </a:dk1>
      <a:lt1>
        <a:sysClr val="window" lastClr="FFFFFF"/>
      </a:lt1>
      <a:dk2>
        <a:srgbClr val="313C41"/>
      </a:dk2>
      <a:lt2>
        <a:srgbClr val="FFFFFF"/>
      </a:lt2>
      <a:accent1>
        <a:srgbClr val="A3C951"/>
      </a:accent1>
      <a:accent2>
        <a:srgbClr val="A3C73A"/>
      </a:accent2>
      <a:accent3>
        <a:srgbClr val="729B25"/>
      </a:accent3>
      <a:accent4>
        <a:srgbClr val="2D6409"/>
      </a:accent4>
      <a:accent5>
        <a:srgbClr val="2C4A28"/>
      </a:accent5>
      <a:accent6>
        <a:srgbClr val="1A2819"/>
      </a:accent6>
      <a:hlink>
        <a:srgbClr val="0563C1"/>
      </a:hlink>
      <a:folHlink>
        <a:srgbClr val="954F72"/>
      </a:folHlink>
    </a:clrScheme>
    <a:fontScheme name="Custom 24">
      <a:majorFont>
        <a:latin typeface="Lat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8E88B0DF1F1C4DBEA7A5EA864D1720" ma:contentTypeVersion="13" ma:contentTypeDescription="Create a new document." ma:contentTypeScope="" ma:versionID="fc10c2350747f7aa2eacc908c35cfb8d">
  <xsd:schema xmlns:xsd="http://www.w3.org/2001/XMLSchema" xmlns:xs="http://www.w3.org/2001/XMLSchema" xmlns:p="http://schemas.microsoft.com/office/2006/metadata/properties" xmlns:ns3="103f9d27-8a61-4910-ae66-d8f0e4b6c961" xmlns:ns4="87646e15-92e4-4b83-a474-1be801a0be9f" targetNamespace="http://schemas.microsoft.com/office/2006/metadata/properties" ma:root="true" ma:fieldsID="d7586d6fc78e031ce51753313e46f889" ns3:_="" ns4:_="">
    <xsd:import namespace="103f9d27-8a61-4910-ae66-d8f0e4b6c961"/>
    <xsd:import namespace="87646e15-92e4-4b83-a474-1be801a0be9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3f9d27-8a61-4910-ae66-d8f0e4b6c96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646e15-92e4-4b83-a474-1be801a0be9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603D698-464F-4DE5-8FE5-03201FCD0A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3f9d27-8a61-4910-ae66-d8f0e4b6c961"/>
    <ds:schemaRef ds:uri="87646e15-92e4-4b83-a474-1be801a0be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329B65-17B7-4EE3-BB33-F50CC0CC36B6}">
  <ds:schemaRefs>
    <ds:schemaRef ds:uri="http://schemas.microsoft.com/sharepoint/v3/contenttype/forms"/>
  </ds:schemaRefs>
</ds:datastoreItem>
</file>

<file path=customXml/itemProps3.xml><?xml version="1.0" encoding="utf-8"?>
<ds:datastoreItem xmlns:ds="http://schemas.openxmlformats.org/officeDocument/2006/customXml" ds:itemID="{AF187AC1-2E8D-440D-B5C5-725FB28EC79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8426</TotalTime>
  <Words>1586</Words>
  <Application>Microsoft Office PowerPoint</Application>
  <PresentationFormat>Widescreen</PresentationFormat>
  <Paragraphs>219</Paragraphs>
  <Slides>28</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Arial Narrow</vt:lpstr>
      <vt:lpstr>Calibri</vt:lpstr>
      <vt:lpstr>Garamond</vt:lpstr>
      <vt:lpstr>Lato</vt:lpstr>
      <vt:lpstr>Source Sans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Maya Maria</dc:creator>
  <cp:lastModifiedBy>Michael Poulakidas</cp:lastModifiedBy>
  <cp:revision>255</cp:revision>
  <cp:lastPrinted>2019-11-04T02:24:08Z</cp:lastPrinted>
  <dcterms:created xsi:type="dcterms:W3CDTF">2019-06-11T14:29:32Z</dcterms:created>
  <dcterms:modified xsi:type="dcterms:W3CDTF">2019-11-20T18:29:40Z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0x0101001A8E88B0DF1F1C4DBEA7A5EA864D1720</vt:lpwstr>
  </property>
</Properties>
</file>