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E6866-40BA-4A0A-93CF-AECDFF5D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349" y="1767978"/>
            <a:ext cx="7005749" cy="2300683"/>
          </a:xfrm>
        </p:spPr>
        <p:txBody>
          <a:bodyPr>
            <a:noAutofit/>
          </a:bodyPr>
          <a:lstStyle/>
          <a:p>
            <a:r>
              <a:rPr lang="en-US" sz="4800" dirty="0"/>
              <a:t>Addressing the Financial Burdens from Climate Change Focusing on Flooding Issues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E322D6-1297-4673-9F61-0202A7905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498" y="4523764"/>
            <a:ext cx="5357600" cy="1160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Jerad Chipman, AICP </a:t>
            </a:r>
          </a:p>
          <a:p>
            <a:r>
              <a:rPr lang="en-US" dirty="0"/>
              <a:t>Senior Planner </a:t>
            </a:r>
          </a:p>
          <a:p>
            <a:r>
              <a:rPr lang="en-US" dirty="0"/>
              <a:t>Village of Montgomery</a:t>
            </a:r>
          </a:p>
        </p:txBody>
      </p:sp>
    </p:spTree>
    <p:extLst>
      <p:ext uri="{BB962C8B-B14F-4D97-AF65-F5344CB8AC3E}">
        <p14:creationId xmlns:p14="http://schemas.microsoft.com/office/powerpoint/2010/main" val="9529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B120F-1E7D-4191-B63A-37B42AC5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151" y="0"/>
            <a:ext cx="7958331" cy="1077229"/>
          </a:xfrm>
        </p:spPr>
        <p:txBody>
          <a:bodyPr/>
          <a:lstStyle/>
          <a:p>
            <a:r>
              <a:rPr lang="en-US" dirty="0"/>
              <a:t>Floodplain in Montgomery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32A0AEF-07D9-4652-AB46-7F1DD0FBA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608" y="534204"/>
            <a:ext cx="10031874" cy="6323796"/>
          </a:xfrm>
        </p:spPr>
      </p:pic>
    </p:spTree>
    <p:extLst>
      <p:ext uri="{BB962C8B-B14F-4D97-AF65-F5344CB8AC3E}">
        <p14:creationId xmlns:p14="http://schemas.microsoft.com/office/powerpoint/2010/main" val="12780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41B7737-E3D8-47F4-8B54-7529C7A836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DAD12E-853D-4E20-9104-7129A3BF0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A59AFC-4552-4608-9A63-AFBBC2C02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1E939A-6A69-42AE-8471-3AD3A74AD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199F3-D1A2-4387-A70B-E4BD57C4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0" y="1185911"/>
            <a:ext cx="3772261" cy="1445322"/>
          </a:xfrm>
        </p:spPr>
        <p:txBody>
          <a:bodyPr>
            <a:normAutofit/>
          </a:bodyPr>
          <a:lstStyle/>
          <a:p>
            <a:r>
              <a:rPr lang="en-US" sz="4400" dirty="0"/>
              <a:t>Montgomery’s Flood History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ight Triangle 19">
            <a:extLst>
              <a:ext uri="{FF2B5EF4-FFF2-40B4-BE49-F238E27FC236}">
                <a16:creationId xmlns:a16="http://schemas.microsoft.com/office/drawing/2014/main" xmlns="" id="{92255F51-A06E-404D-AE04-D9590EAC8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5262" y="131728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6A5210-44C4-4DB4-9D22-7BDB9ED53BA0}"/>
              </a:ext>
            </a:extLst>
          </p:cNvPr>
          <p:cNvSpPr txBox="1"/>
          <p:nvPr/>
        </p:nvSpPr>
        <p:spPr>
          <a:xfrm>
            <a:off x="1735494" y="2705878"/>
            <a:ext cx="36586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Flood of 1996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Parkview Estates Property Acquisition. </a:t>
            </a:r>
          </a:p>
          <a:p>
            <a:endParaRPr lang="en-US" dirty="0"/>
          </a:p>
          <a:p>
            <a:r>
              <a:rPr lang="en-US" dirty="0"/>
              <a:t>Flood of 2013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Ratings System (CRS) Program Initiation.</a:t>
            </a:r>
          </a:p>
        </p:txBody>
      </p:sp>
      <p:pic>
        <p:nvPicPr>
          <p:cNvPr id="13" name="Content Placeholder 12" descr="A picture containing grass, tree, outdoor, house&#10;&#10;Description automatically generated">
            <a:extLst>
              <a:ext uri="{FF2B5EF4-FFF2-40B4-BE49-F238E27FC236}">
                <a16:creationId xmlns:a16="http://schemas.microsoft.com/office/drawing/2014/main" xmlns="" id="{9A2C2047-F336-4A10-8CCD-5C4C70793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908691" y="1557155"/>
            <a:ext cx="6097409" cy="4573057"/>
          </a:xfrm>
        </p:spPr>
      </p:pic>
    </p:spTree>
    <p:extLst>
      <p:ext uri="{BB962C8B-B14F-4D97-AF65-F5344CB8AC3E}">
        <p14:creationId xmlns:p14="http://schemas.microsoft.com/office/powerpoint/2010/main" val="228258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3D02AEE-30DC-4942-A9CA-7A14F8B8E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5823F2-909F-442D-BD72-0681CCC14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31EAF6-FA22-4615-A4D3-D171F7E17A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2699857-2714-4E6A-8E11-6BEB9DF7F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46078E7-FDC0-448B-97DE-4EDA7702E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66E038-37B1-43CF-AFE0-B21E9F572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7AE64-B048-4BF3-B597-3BDE1391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is CRS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DF66DB3-0FE5-4D0F-8FEC-835EDD34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National program developed by FEMA.</a:t>
            </a:r>
          </a:p>
          <a:p>
            <a:r>
              <a:rPr lang="en-US" sz="1800" dirty="0"/>
              <a:t>Credits are earned for achievements and programs that go above and beyond the minimum requirements for participation in the National Flood Insurance Program (NFIP).</a:t>
            </a:r>
          </a:p>
          <a:p>
            <a:r>
              <a:rPr lang="en-US" sz="1800" dirty="0"/>
              <a:t>The goal is to reduce flooding and therefore the burden placed on the NFIP.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6C38D7-EDBB-4981-9D88-E8097E3CB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"/>
          <a:stretch/>
        </p:blipFill>
        <p:spPr>
          <a:xfrm>
            <a:off x="6096543" y="227"/>
            <a:ext cx="528837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E37FC9-ED36-42CE-9877-9EAB50FA8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032CD-C351-4921-A2D8-8A58FA35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99" y="388178"/>
            <a:ext cx="7958331" cy="1077229"/>
          </a:xfrm>
        </p:spPr>
        <p:txBody>
          <a:bodyPr/>
          <a:lstStyle/>
          <a:p>
            <a:r>
              <a:rPr lang="en-US" dirty="0"/>
              <a:t>CRS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FC280-CA62-49DF-8F0D-46528F0C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105" y="2082161"/>
            <a:ext cx="7796540" cy="3997828"/>
          </a:xfrm>
        </p:spPr>
        <p:txBody>
          <a:bodyPr/>
          <a:lstStyle/>
          <a:p>
            <a:r>
              <a:rPr lang="en-US" dirty="0"/>
              <a:t>Benefits of CRS</a:t>
            </a:r>
          </a:p>
          <a:p>
            <a:r>
              <a:rPr lang="en-US" dirty="0"/>
              <a:t>How to acquire a CRS rating.</a:t>
            </a:r>
          </a:p>
          <a:p>
            <a:r>
              <a:rPr lang="en-US" dirty="0"/>
              <a:t>Maintaining your municipal CRS rating.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EE8CEA-50E9-484A-8275-5242AD2B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9505"/>
            <a:ext cx="5163271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1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50</TotalTime>
  <Words>114</Words>
  <Application>Microsoft Macintosh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Addressing the Financial Burdens from Climate Change Focusing on Flooding Issues </vt:lpstr>
      <vt:lpstr>Floodplain in Montgomery</vt:lpstr>
      <vt:lpstr>Montgomery’s Flood History</vt:lpstr>
      <vt:lpstr>What is CRS</vt:lpstr>
      <vt:lpstr>CRS Continued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Financial Burdens from Climate Change Focusing on Flooding Issues</dc:title>
  <dc:creator>Jerad Chipman</dc:creator>
  <cp:lastModifiedBy>Microsoft account</cp:lastModifiedBy>
  <cp:revision>5</cp:revision>
  <dcterms:created xsi:type="dcterms:W3CDTF">2021-04-30T13:35:59Z</dcterms:created>
  <dcterms:modified xsi:type="dcterms:W3CDTF">2021-05-03T16:51:25Z</dcterms:modified>
</cp:coreProperties>
</file>